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87C0D3-F73E-4671-995C-D27DBD8C22DC}" v="80" dt="2018-10-24T23:57:53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801" autoAdjust="0"/>
  </p:normalViewPr>
  <p:slideViewPr>
    <p:cSldViewPr snapToGrid="0">
      <p:cViewPr>
        <p:scale>
          <a:sx n="322" d="100"/>
          <a:sy n="322" d="100"/>
        </p:scale>
        <p:origin x="-15726" y="-9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ngie Hong" userId="25bc218c58ea2734" providerId="LiveId" clId="{273107A2-26EA-405A-BE0B-9657698A1E7E}"/>
    <pc:docChg chg="undo redo modSld">
      <pc:chgData name="Ingie Hong" userId="25bc218c58ea2734" providerId="LiveId" clId="{273107A2-26EA-405A-BE0B-9657698A1E7E}" dt="2018-10-20T05:21:26.310" v="1034" actId="14100"/>
      <pc:docMkLst>
        <pc:docMk/>
      </pc:docMkLst>
      <pc:sldChg chg="addSp modSp">
        <pc:chgData name="Ingie Hong" userId="25bc218c58ea2734" providerId="LiveId" clId="{273107A2-26EA-405A-BE0B-9657698A1E7E}" dt="2018-10-20T05:08:07.121" v="753" actId="1037"/>
        <pc:sldMkLst>
          <pc:docMk/>
          <pc:sldMk cId="3123486835" sldId="256"/>
        </pc:sldMkLst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3" creationId="{64DE07F2-9AEC-4452-9C25-540F04C61901}"/>
          </ac:spMkLst>
        </pc:spChg>
        <pc:spChg chg="mod">
          <ac:chgData name="Ingie Hong" userId="25bc218c58ea2734" providerId="LiveId" clId="{273107A2-26EA-405A-BE0B-9657698A1E7E}" dt="2018-10-20T04:37:14.965" v="207" actId="164"/>
          <ac:spMkLst>
            <pc:docMk/>
            <pc:sldMk cId="3123486835" sldId="256"/>
            <ac:spMk id="9" creationId="{82E7AA7B-CBC7-41D5-BD76-1CA493CEC1C4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7" creationId="{DC865232-5439-48F0-BECF-FD35A29E647E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37" creationId="{0FC9F8F3-2828-436F-B1A2-3C821A852CDD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39" creationId="{93778968-7F1C-4ED9-B71C-B92B0466878E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40" creationId="{1E273C42-5756-44A7-9860-E2A3E4E0592E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41" creationId="{BBAB49CD-47F0-487C-B6A6-044342C987D3}"/>
          </ac:spMkLst>
        </pc:spChg>
        <pc:spChg chg="mod">
          <ac:chgData name="Ingie Hong" userId="25bc218c58ea2734" providerId="LiveId" clId="{273107A2-26EA-405A-BE0B-9657698A1E7E}" dt="2018-10-20T04:37:14.965" v="207" actId="164"/>
          <ac:spMkLst>
            <pc:docMk/>
            <pc:sldMk cId="3123486835" sldId="256"/>
            <ac:spMk id="63" creationId="{393CBEB0-9F47-480A-A22F-BE1B1F2228C3}"/>
          </ac:spMkLst>
        </pc:spChg>
        <pc:spChg chg="add 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64" creationId="{DA9FDDAD-AA91-4876-8A56-C01BDE656CF9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81" creationId="{390CF78A-CBB9-4E8E-AD88-22E0799C8F0A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83" creationId="{6182CC18-5EEA-425B-A940-A0EC2CCFE927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89" creationId="{279CAFDA-E5B8-4779-813A-DD24B3B3141B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96" creationId="{B01077D6-B056-474A-AE07-D69F064D9E5A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99" creationId="{83EA2DFC-5924-4710-888D-1A2B25F2862D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06" creationId="{A389204A-70B3-4609-B34B-12FBEBBACD19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07" creationId="{F62A2680-1C93-47D2-9012-A570D8A6F830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14" creationId="{3E77B5E7-5CB4-414E-84F8-DAA007FF2B87}"/>
          </ac:spMkLst>
        </pc:spChg>
        <pc:spChg chg="add 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24" creationId="{A54B660D-C7DC-4E69-B947-0DDB0CCC579B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44" creationId="{A8693EF8-4AD3-4D58-9B1B-CFCAAE1CD294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45" creationId="{AE54D00A-56D9-4DA0-815B-2320B0B8722D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83" creationId="{5C9B4684-FE06-4572-9772-D7CCAEED447B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84" creationId="{EF172624-04D6-4B13-A537-0A148A80BC9C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86" creationId="{CFC04A33-C1C4-45DF-9F8F-9E64DCEDFD52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189" creationId="{205467D3-ABB3-4E97-87FA-70826BE67C26}"/>
          </ac:spMkLst>
        </pc:spChg>
        <pc:spChg chg="mod">
          <ac:chgData name="Ingie Hong" userId="25bc218c58ea2734" providerId="LiveId" clId="{273107A2-26EA-405A-BE0B-9657698A1E7E}" dt="2018-10-20T05:04:41.522" v="743" actId="164"/>
          <ac:spMkLst>
            <pc:docMk/>
            <pc:sldMk cId="3123486835" sldId="256"/>
            <ac:spMk id="203" creationId="{0D75AC04-C89F-4CBD-83F3-61F7479652CD}"/>
          </ac:spMkLst>
        </pc:s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15" creationId="{D5BAD575-DDE4-4440-83B4-B0C065E4C15B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18" creationId="{34FE7E9E-1B66-4483-A667-BFA189B05BE9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19" creationId="{7935ED2A-F839-43D1-B46B-0E69ABF37DE2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24" creationId="{359AB0DC-51E9-47F1-8ACB-4A0FF8BC8755}"/>
          </ac:grpSpMkLst>
        </pc:grpChg>
        <pc:grpChg chg="add mod">
          <ac:chgData name="Ingie Hong" userId="25bc218c58ea2734" providerId="LiveId" clId="{273107A2-26EA-405A-BE0B-9657698A1E7E}" dt="2018-10-20T05:06:44.843" v="747" actId="14100"/>
          <ac:grpSpMkLst>
            <pc:docMk/>
            <pc:sldMk cId="3123486835" sldId="256"/>
            <ac:grpSpMk id="25" creationId="{AB273000-AFD2-45CA-AD7A-6F5D74440361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28" creationId="{E93354A1-4B4F-4572-9E57-93882109763F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29" creationId="{7BEFCAF8-769E-4F3B-B505-FA5EABFABB43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31" creationId="{64B414E1-30D6-4DC2-A8CB-E8A6FEA16CF8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32" creationId="{BB4D91DE-BDB9-4959-85CF-9347F7107FAB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45" creationId="{B60C94CA-F78B-4A87-9226-B776EFB9C32E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52" creationId="{E02EF50B-E200-4AC8-8C4B-A194B0E02E29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58" creationId="{06F6D35F-F164-4FC1-8B6E-F9A212C51D2D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61" creationId="{AC98443B-0DF1-4AC4-9500-72D2535DCD2D}"/>
          </ac:grpSpMkLst>
        </pc:grpChg>
        <pc:grpChg chg="add mod">
          <ac:chgData name="Ingie Hong" userId="25bc218c58ea2734" providerId="LiveId" clId="{273107A2-26EA-405A-BE0B-9657698A1E7E}" dt="2018-10-20T05:04:41.522" v="743" actId="164"/>
          <ac:grpSpMkLst>
            <pc:docMk/>
            <pc:sldMk cId="3123486835" sldId="256"/>
            <ac:grpSpMk id="65" creationId="{79DD1F8D-BB11-4FD8-8C5E-D14028528F84}"/>
          </ac:grpSpMkLst>
        </pc:grpChg>
        <pc:picChg chg="mod modCrop">
          <ac:chgData name="Ingie Hong" userId="25bc218c58ea2734" providerId="LiveId" clId="{273107A2-26EA-405A-BE0B-9657698A1E7E}" dt="2018-10-20T05:04:41.522" v="743" actId="164"/>
          <ac:picMkLst>
            <pc:docMk/>
            <pc:sldMk cId="3123486835" sldId="256"/>
            <ac:picMk id="53" creationId="{B6300109-3032-47ED-B9CF-7289E965EBB2}"/>
          </ac:picMkLst>
        </pc:picChg>
        <pc:picChg chg="mod">
          <ac:chgData name="Ingie Hong" userId="25bc218c58ea2734" providerId="LiveId" clId="{273107A2-26EA-405A-BE0B-9657698A1E7E}" dt="2018-10-20T05:04:41.522" v="743" actId="164"/>
          <ac:picMkLst>
            <pc:docMk/>
            <pc:sldMk cId="3123486835" sldId="256"/>
            <ac:picMk id="55" creationId="{908E83C6-7B9B-4E73-97B7-2FA80D2A2A0D}"/>
          </ac:picMkLst>
        </pc:picChg>
        <pc:picChg chg="add mod modCrop">
          <ac:chgData name="Ingie Hong" userId="25bc218c58ea2734" providerId="LiveId" clId="{273107A2-26EA-405A-BE0B-9657698A1E7E}" dt="2018-10-20T05:04:41.522" v="743" actId="164"/>
          <ac:picMkLst>
            <pc:docMk/>
            <pc:sldMk cId="3123486835" sldId="256"/>
            <ac:picMk id="108" creationId="{6F7B92E9-EDB9-4405-930B-836D2154D2BD}"/>
          </ac:picMkLst>
        </pc:picChg>
        <pc:picChg chg="add mod">
          <ac:chgData name="Ingie Hong" userId="25bc218c58ea2734" providerId="LiveId" clId="{273107A2-26EA-405A-BE0B-9657698A1E7E}" dt="2018-10-20T05:04:41.522" v="743" actId="164"/>
          <ac:picMkLst>
            <pc:docMk/>
            <pc:sldMk cId="3123486835" sldId="256"/>
            <ac:picMk id="110" creationId="{8D1BEF83-2B0B-4402-9142-8FE8F447729C}"/>
          </ac:picMkLst>
        </pc:picChg>
        <pc:picChg chg="add mod">
          <ac:chgData name="Ingie Hong" userId="25bc218c58ea2734" providerId="LiveId" clId="{273107A2-26EA-405A-BE0B-9657698A1E7E}" dt="2018-10-20T05:04:41.522" v="743" actId="164"/>
          <ac:picMkLst>
            <pc:docMk/>
            <pc:sldMk cId="3123486835" sldId="256"/>
            <ac:picMk id="111" creationId="{D489433E-3821-4AF0-B799-0DBECF0312CF}"/>
          </ac:picMkLst>
        </pc:picChg>
        <pc:picChg chg="add mod">
          <ac:chgData name="Ingie Hong" userId="25bc218c58ea2734" providerId="LiveId" clId="{273107A2-26EA-405A-BE0B-9657698A1E7E}" dt="2018-10-20T05:04:41.522" v="743" actId="164"/>
          <ac:picMkLst>
            <pc:docMk/>
            <pc:sldMk cId="3123486835" sldId="256"/>
            <ac:picMk id="113" creationId="{6BC1E5FA-A443-4F7B-9F80-1168551CEC3B}"/>
          </ac:picMkLst>
        </pc:picChg>
        <pc:picChg chg="add mod">
          <ac:chgData name="Ingie Hong" userId="25bc218c58ea2734" providerId="LiveId" clId="{273107A2-26EA-405A-BE0B-9657698A1E7E}" dt="2018-10-20T05:04:41.522" v="743" actId="164"/>
          <ac:picMkLst>
            <pc:docMk/>
            <pc:sldMk cId="3123486835" sldId="256"/>
            <ac:picMk id="115" creationId="{054DC211-7E3C-441B-A86A-8C618DC6D6FB}"/>
          </ac:picMkLst>
        </pc:picChg>
        <pc:cxnChg chg="mod">
          <ac:chgData name="Ingie Hong" userId="25bc218c58ea2734" providerId="LiveId" clId="{273107A2-26EA-405A-BE0B-9657698A1E7E}" dt="2018-10-20T04:37:14.965" v="207" actId="164"/>
          <ac:cxnSpMkLst>
            <pc:docMk/>
            <pc:sldMk cId="3123486835" sldId="256"/>
            <ac:cxnSpMk id="4" creationId="{4C72EE5F-5909-4858-9CE3-0F81FE9705AD}"/>
          </ac:cxnSpMkLst>
        </pc:cxnChg>
        <pc:cxnChg chg="mod">
          <ac:chgData name="Ingie Hong" userId="25bc218c58ea2734" providerId="LiveId" clId="{273107A2-26EA-405A-BE0B-9657698A1E7E}" dt="2018-10-20T04:37:14.965" v="207" actId="164"/>
          <ac:cxnSpMkLst>
            <pc:docMk/>
            <pc:sldMk cId="3123486835" sldId="256"/>
            <ac:cxnSpMk id="6" creationId="{683B8C76-3C1C-41CA-A5F3-4E3918A88007}"/>
          </ac:cxnSpMkLst>
        </pc:cxnChg>
        <pc:cxnChg chg="mod">
          <ac:chgData name="Ingie Hong" userId="25bc218c58ea2734" providerId="LiveId" clId="{273107A2-26EA-405A-BE0B-9657698A1E7E}" dt="2018-10-20T04:37:14.965" v="207" actId="164"/>
          <ac:cxnSpMkLst>
            <pc:docMk/>
            <pc:sldMk cId="3123486835" sldId="256"/>
            <ac:cxnSpMk id="8" creationId="{B1A63EB1-7546-4AC3-8EFC-607C414210D1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10" creationId="{CEF20D90-931D-4576-A12F-83314F761D04}"/>
          </ac:cxnSpMkLst>
        </pc:cxnChg>
        <pc:cxnChg chg="mod">
          <ac:chgData name="Ingie Hong" userId="25bc218c58ea2734" providerId="LiveId" clId="{273107A2-26EA-405A-BE0B-9657698A1E7E}" dt="2018-10-20T04:38:06.595" v="292" actId="1038"/>
          <ac:cxnSpMkLst>
            <pc:docMk/>
            <pc:sldMk cId="3123486835" sldId="256"/>
            <ac:cxnSpMk id="11" creationId="{F3D5E74D-268D-408E-AAD1-1B1C02712747}"/>
          </ac:cxnSpMkLst>
        </pc:cxnChg>
        <pc:cxnChg chg="mod">
          <ac:chgData name="Ingie Hong" userId="25bc218c58ea2734" providerId="LiveId" clId="{273107A2-26EA-405A-BE0B-9657698A1E7E}" dt="2018-10-20T04:38:06.595" v="292" actId="1038"/>
          <ac:cxnSpMkLst>
            <pc:docMk/>
            <pc:sldMk cId="3123486835" sldId="256"/>
            <ac:cxnSpMk id="14" creationId="{CB173F5D-FFA3-44B0-B110-DF1822EF2239}"/>
          </ac:cxnSpMkLst>
        </pc:cxnChg>
        <pc:cxnChg chg="mod">
          <ac:chgData name="Ingie Hong" userId="25bc218c58ea2734" providerId="LiveId" clId="{273107A2-26EA-405A-BE0B-9657698A1E7E}" dt="2018-10-20T04:38:06.595" v="292" actId="1038"/>
          <ac:cxnSpMkLst>
            <pc:docMk/>
            <pc:sldMk cId="3123486835" sldId="256"/>
            <ac:cxnSpMk id="16" creationId="{5AD885D1-5891-44A3-80A9-644861670434}"/>
          </ac:cxnSpMkLst>
        </pc:cxnChg>
        <pc:cxnChg chg="mod">
          <ac:chgData name="Ingie Hong" userId="25bc218c58ea2734" providerId="LiveId" clId="{273107A2-26EA-405A-BE0B-9657698A1E7E}" dt="2018-10-20T05:07:56.002" v="751" actId="1076"/>
          <ac:cxnSpMkLst>
            <pc:docMk/>
            <pc:sldMk cId="3123486835" sldId="256"/>
            <ac:cxnSpMk id="21" creationId="{697D3015-739A-4985-8013-5A068A52389B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23" creationId="{94789D65-ED29-4C5C-92B0-F1A67BAE8F43}"/>
          </ac:cxnSpMkLst>
        </pc:cxnChg>
        <pc:cxnChg chg="mod">
          <ac:chgData name="Ingie Hong" userId="25bc218c58ea2734" providerId="LiveId" clId="{273107A2-26EA-405A-BE0B-9657698A1E7E}" dt="2018-10-20T04:38:06.595" v="292" actId="1038"/>
          <ac:cxnSpMkLst>
            <pc:docMk/>
            <pc:sldMk cId="3123486835" sldId="256"/>
            <ac:cxnSpMk id="26" creationId="{EBC3E5AA-0A8F-4D99-BF13-447E6D67726E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27" creationId="{55F50B9E-3F8D-48B9-83B4-6123580093FB}"/>
          </ac:cxnSpMkLst>
        </pc:cxnChg>
        <pc:cxnChg chg="mod">
          <ac:chgData name="Ingie Hong" userId="25bc218c58ea2734" providerId="LiveId" clId="{273107A2-26EA-405A-BE0B-9657698A1E7E}" dt="2018-10-20T05:08:07.121" v="753" actId="1037"/>
          <ac:cxnSpMkLst>
            <pc:docMk/>
            <pc:sldMk cId="3123486835" sldId="256"/>
            <ac:cxnSpMk id="30" creationId="{A6407165-627C-4964-BFFF-EBE22A159BA8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34" creationId="{1243E43F-AC7E-4E31-9888-C0EFEBA60C58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36" creationId="{DE1122F1-8327-47FF-9B6A-052929E8E8E0}"/>
          </ac:cxnSpMkLst>
        </pc:cxnChg>
        <pc:cxnChg chg="mod">
          <ac:chgData name="Ingie Hong" userId="25bc218c58ea2734" providerId="LiveId" clId="{273107A2-26EA-405A-BE0B-9657698A1E7E}" dt="2018-10-20T04:34:17.813" v="121" actId="164"/>
          <ac:cxnSpMkLst>
            <pc:docMk/>
            <pc:sldMk cId="3123486835" sldId="256"/>
            <ac:cxnSpMk id="47" creationId="{2FFE3CCB-2293-46A1-B0A5-4F407B6C512E}"/>
          </ac:cxnSpMkLst>
        </pc:cxnChg>
        <pc:cxnChg chg="mod">
          <ac:chgData name="Ingie Hong" userId="25bc218c58ea2734" providerId="LiveId" clId="{273107A2-26EA-405A-BE0B-9657698A1E7E}" dt="2018-10-20T04:34:17.813" v="121" actId="164"/>
          <ac:cxnSpMkLst>
            <pc:docMk/>
            <pc:sldMk cId="3123486835" sldId="256"/>
            <ac:cxnSpMk id="49" creationId="{EF7D8D97-EB79-47A6-98B8-8C3BF9ED15F3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57" creationId="{4C08BDE0-FC82-47E4-BAC3-410D5252FD7C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60" creationId="{AB9F11B1-36F4-4AED-9AFB-F5377E2A4DDA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62" creationId="{08DF0801-6C2D-4AF4-91EE-1F14F23C685A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66" creationId="{931C3462-E943-4837-A34A-04EDCC5899B9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68" creationId="{8FCC649F-0ADC-4DFE-8259-618D9C6C686F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70" creationId="{D47DC06D-2EA6-42E5-B75E-75CC2083A313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74" creationId="{1F19AE3F-0415-4FB2-B7C2-5B3C5FA64985}"/>
          </ac:cxnSpMkLst>
        </pc:cxnChg>
        <pc:cxnChg chg="mod">
          <ac:chgData name="Ingie Hong" userId="25bc218c58ea2734" providerId="LiveId" clId="{273107A2-26EA-405A-BE0B-9657698A1E7E}" dt="2018-10-20T04:40:00.917" v="351" actId="164"/>
          <ac:cxnSpMkLst>
            <pc:docMk/>
            <pc:sldMk cId="3123486835" sldId="256"/>
            <ac:cxnSpMk id="75" creationId="{F42C2604-2979-4973-980F-8F50C2E072F5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76" creationId="{0EC6974B-84DB-4D88-B4AA-69DCB968787E}"/>
          </ac:cxnSpMkLst>
        </pc:cxnChg>
        <pc:cxnChg chg="mod">
          <ac:chgData name="Ingie Hong" userId="25bc218c58ea2734" providerId="LiveId" clId="{273107A2-26EA-405A-BE0B-9657698A1E7E}" dt="2018-10-20T04:40:00.917" v="351" actId="164"/>
          <ac:cxnSpMkLst>
            <pc:docMk/>
            <pc:sldMk cId="3123486835" sldId="256"/>
            <ac:cxnSpMk id="78" creationId="{E5B24AF5-11F4-4ACF-BFA5-4B7FA1B7ADCA}"/>
          </ac:cxnSpMkLst>
        </pc:cxnChg>
        <pc:cxnChg chg="mod">
          <ac:chgData name="Ingie Hong" userId="25bc218c58ea2734" providerId="LiveId" clId="{273107A2-26EA-405A-BE0B-9657698A1E7E}" dt="2018-10-20T04:39:34.875" v="347" actId="164"/>
          <ac:cxnSpMkLst>
            <pc:docMk/>
            <pc:sldMk cId="3123486835" sldId="256"/>
            <ac:cxnSpMk id="79" creationId="{F47C23B3-F8B9-42CE-A7FE-D66C3ADA3AC8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84" creationId="{FD69BDE0-D4D8-46C6-A8F5-E56ED2497007}"/>
          </ac:cxnSpMkLst>
        </pc:cxnChg>
        <pc:cxnChg chg="mod">
          <ac:chgData name="Ingie Hong" userId="25bc218c58ea2734" providerId="LiveId" clId="{273107A2-26EA-405A-BE0B-9657698A1E7E}" dt="2018-10-20T04:56:06.640" v="646" actId="1035"/>
          <ac:cxnSpMkLst>
            <pc:docMk/>
            <pc:sldMk cId="3123486835" sldId="256"/>
            <ac:cxnSpMk id="87" creationId="{1A010C2E-CA42-4C86-BD1F-B2D2815EFACB}"/>
          </ac:cxnSpMkLst>
        </pc:cxnChg>
        <pc:cxnChg chg="mod">
          <ac:chgData name="Ingie Hong" userId="25bc218c58ea2734" providerId="LiveId" clId="{273107A2-26EA-405A-BE0B-9657698A1E7E}" dt="2018-10-20T04:55:04.431" v="634" actId="1036"/>
          <ac:cxnSpMkLst>
            <pc:docMk/>
            <pc:sldMk cId="3123486835" sldId="256"/>
            <ac:cxnSpMk id="88" creationId="{E5C96B2F-5C36-43E6-A4DF-C05D7CD73AC0}"/>
          </ac:cxnSpMkLst>
        </pc:cxnChg>
        <pc:cxnChg chg="mod">
          <ac:chgData name="Ingie Hong" userId="25bc218c58ea2734" providerId="LiveId" clId="{273107A2-26EA-405A-BE0B-9657698A1E7E}" dt="2018-10-20T05:07:16.211" v="750" actId="1035"/>
          <ac:cxnSpMkLst>
            <pc:docMk/>
            <pc:sldMk cId="3123486835" sldId="256"/>
            <ac:cxnSpMk id="90" creationId="{64ED6AD4-7B5D-4C28-9FE4-98C5DBA1FBCE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94" creationId="{DAEAB755-A986-4C7F-9B95-A45AA10E8158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97" creationId="{F5DA66E8-3605-4108-8D9C-DC8775728943}"/>
          </ac:cxnSpMkLst>
        </pc:cxnChg>
        <pc:cxnChg chg="mod">
          <ac:chgData name="Ingie Hong" userId="25bc218c58ea2734" providerId="LiveId" clId="{273107A2-26EA-405A-BE0B-9657698A1E7E}" dt="2018-10-20T04:55:10.282" v="635" actId="1035"/>
          <ac:cxnSpMkLst>
            <pc:docMk/>
            <pc:sldMk cId="3123486835" sldId="256"/>
            <ac:cxnSpMk id="100" creationId="{69210223-D561-45BA-A020-11B42A2D4D6C}"/>
          </ac:cxnSpMkLst>
        </pc:cxnChg>
        <pc:cxnChg chg="mod">
          <ac:chgData name="Ingie Hong" userId="25bc218c58ea2734" providerId="LiveId" clId="{273107A2-26EA-405A-BE0B-9657698A1E7E}" dt="2018-10-20T04:49:56.694" v="513" actId="164"/>
          <ac:cxnSpMkLst>
            <pc:docMk/>
            <pc:sldMk cId="3123486835" sldId="256"/>
            <ac:cxnSpMk id="102" creationId="{2C55B683-8EB9-4C4B-9883-98DF31215C22}"/>
          </ac:cxnSpMkLst>
        </pc:cxnChg>
        <pc:cxnChg chg="mod">
          <ac:chgData name="Ingie Hong" userId="25bc218c58ea2734" providerId="LiveId" clId="{273107A2-26EA-405A-BE0B-9657698A1E7E}" dt="2018-10-20T04:56:13.090" v="648" actId="1035"/>
          <ac:cxnSpMkLst>
            <pc:docMk/>
            <pc:sldMk cId="3123486835" sldId="256"/>
            <ac:cxnSpMk id="105" creationId="{953EF384-F841-424B-B229-74EFE01A9F17}"/>
          </ac:cxnSpMkLst>
        </pc:cxnChg>
        <pc:cxnChg chg="mod">
          <ac:chgData name="Ingie Hong" userId="25bc218c58ea2734" providerId="LiveId" clId="{273107A2-26EA-405A-BE0B-9657698A1E7E}" dt="2018-10-20T04:56:43.197" v="658" actId="164"/>
          <ac:cxnSpMkLst>
            <pc:docMk/>
            <pc:sldMk cId="3123486835" sldId="256"/>
            <ac:cxnSpMk id="109" creationId="{5A3B8406-8826-44AD-95B9-90835D3A4577}"/>
          </ac:cxnSpMkLst>
        </pc:cxnChg>
        <pc:cxnChg chg="mod">
          <ac:chgData name="Ingie Hong" userId="25bc218c58ea2734" providerId="LiveId" clId="{273107A2-26EA-405A-BE0B-9657698A1E7E}" dt="2018-10-20T04:56:43.197" v="658" actId="164"/>
          <ac:cxnSpMkLst>
            <pc:docMk/>
            <pc:sldMk cId="3123486835" sldId="256"/>
            <ac:cxnSpMk id="112" creationId="{05D6B79E-2784-462A-8CB3-FFC86BCCEAE4}"/>
          </ac:cxnSpMkLst>
        </pc:cxnChg>
        <pc:cxnChg chg="mod">
          <ac:chgData name="Ingie Hong" userId="25bc218c58ea2734" providerId="LiveId" clId="{273107A2-26EA-405A-BE0B-9657698A1E7E}" dt="2018-10-20T04:55:34.208" v="640" actId="1038"/>
          <ac:cxnSpMkLst>
            <pc:docMk/>
            <pc:sldMk cId="3123486835" sldId="256"/>
            <ac:cxnSpMk id="116" creationId="{92876949-66A1-4CF2-A5D7-50A3E1A6F679}"/>
          </ac:cxnSpMkLst>
        </pc:cxnChg>
        <pc:cxnChg chg="mod">
          <ac:chgData name="Ingie Hong" userId="25bc218c58ea2734" providerId="LiveId" clId="{273107A2-26EA-405A-BE0B-9657698A1E7E}" dt="2018-10-20T04:38:54.383" v="338" actId="164"/>
          <ac:cxnSpMkLst>
            <pc:docMk/>
            <pc:sldMk cId="3123486835" sldId="256"/>
            <ac:cxnSpMk id="120" creationId="{D6D8AB31-AE7C-4ACD-8A99-4474F44F8C6C}"/>
          </ac:cxnSpMkLst>
        </pc:cxnChg>
        <pc:cxnChg chg="mod">
          <ac:chgData name="Ingie Hong" userId="25bc218c58ea2734" providerId="LiveId" clId="{273107A2-26EA-405A-BE0B-9657698A1E7E}" dt="2018-10-20T05:00:54.158" v="709" actId="164"/>
          <ac:cxnSpMkLst>
            <pc:docMk/>
            <pc:sldMk cId="3123486835" sldId="256"/>
            <ac:cxnSpMk id="140" creationId="{E330C30F-0F32-4DCE-B2B6-BBF81EB5710D}"/>
          </ac:cxnSpMkLst>
        </pc:cxnChg>
        <pc:cxnChg chg="mod">
          <ac:chgData name="Ingie Hong" userId="25bc218c58ea2734" providerId="LiveId" clId="{273107A2-26EA-405A-BE0B-9657698A1E7E}" dt="2018-10-20T05:00:54.158" v="709" actId="164"/>
          <ac:cxnSpMkLst>
            <pc:docMk/>
            <pc:sldMk cId="3123486835" sldId="256"/>
            <ac:cxnSpMk id="142" creationId="{2D6835D6-6617-44BD-B33C-99C0C058671A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147" creationId="{ACE2E7E1-7B96-44ED-BD26-B3878BF141B2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150" creationId="{364087BC-1DD8-490F-992A-FB4CFE8D4C76}"/>
          </ac:cxnSpMkLst>
        </pc:cxnChg>
        <pc:cxnChg chg="mod">
          <ac:chgData name="Ingie Hong" userId="25bc218c58ea2734" providerId="LiveId" clId="{273107A2-26EA-405A-BE0B-9657698A1E7E}" dt="2018-10-20T04:32:32.293" v="90" actId="164"/>
          <ac:cxnSpMkLst>
            <pc:docMk/>
            <pc:sldMk cId="3123486835" sldId="256"/>
            <ac:cxnSpMk id="161" creationId="{518ED02C-4F7D-4189-A850-04A95FCEB02B}"/>
          </ac:cxnSpMkLst>
        </pc:cxnChg>
        <pc:cxnChg chg="mod">
          <ac:chgData name="Ingie Hong" userId="25bc218c58ea2734" providerId="LiveId" clId="{273107A2-26EA-405A-BE0B-9657698A1E7E}" dt="2018-10-20T04:32:03.684" v="86" actId="164"/>
          <ac:cxnSpMkLst>
            <pc:docMk/>
            <pc:sldMk cId="3123486835" sldId="256"/>
            <ac:cxnSpMk id="164" creationId="{DF89B344-F51C-44E6-9807-3A70B2252B2E}"/>
          </ac:cxnSpMkLst>
        </pc:cxnChg>
        <pc:cxnChg chg="mod">
          <ac:chgData name="Ingie Hong" userId="25bc218c58ea2734" providerId="LiveId" clId="{273107A2-26EA-405A-BE0B-9657698A1E7E}" dt="2018-10-20T04:52:48.352" v="576" actId="164"/>
          <ac:cxnSpMkLst>
            <pc:docMk/>
            <pc:sldMk cId="3123486835" sldId="256"/>
            <ac:cxnSpMk id="168" creationId="{4426C4FB-E3D3-4C0C-A9F3-996797DA376B}"/>
          </ac:cxnSpMkLst>
        </pc:cxnChg>
        <pc:cxnChg chg="mod">
          <ac:chgData name="Ingie Hong" userId="25bc218c58ea2734" providerId="LiveId" clId="{273107A2-26EA-405A-BE0B-9657698A1E7E}" dt="2018-10-20T04:52:48.352" v="576" actId="164"/>
          <ac:cxnSpMkLst>
            <pc:docMk/>
            <pc:sldMk cId="3123486835" sldId="256"/>
            <ac:cxnSpMk id="170" creationId="{4FFBAA95-9349-49F3-845E-2DB8BB553ECD}"/>
          </ac:cxnSpMkLst>
        </pc:cxnChg>
        <pc:cxnChg chg="mod">
          <ac:chgData name="Ingie Hong" userId="25bc218c58ea2734" providerId="LiveId" clId="{273107A2-26EA-405A-BE0B-9657698A1E7E}" dt="2018-10-20T04:52:48.352" v="576" actId="164"/>
          <ac:cxnSpMkLst>
            <pc:docMk/>
            <pc:sldMk cId="3123486835" sldId="256"/>
            <ac:cxnSpMk id="173" creationId="{AF13FFAB-9B3A-488E-8C69-DA3D3AE60F7B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177" creationId="{5DAE83FE-3988-4D4A-98A5-BC29201F53A9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179" creationId="{16EE9036-4710-46CD-902C-569C0BCD7B74}"/>
          </ac:cxnSpMkLst>
        </pc:cxnChg>
        <pc:cxnChg chg="mod">
          <ac:chgData name="Ingie Hong" userId="25bc218c58ea2734" providerId="LiveId" clId="{273107A2-26EA-405A-BE0B-9657698A1E7E}" dt="2018-10-20T04:32:03.684" v="86" actId="164"/>
          <ac:cxnSpMkLst>
            <pc:docMk/>
            <pc:sldMk cId="3123486835" sldId="256"/>
            <ac:cxnSpMk id="181" creationId="{53E6031F-A6FE-4EF4-9352-984C3E30AA35}"/>
          </ac:cxnSpMkLst>
        </pc:cxnChg>
        <pc:cxnChg chg="mod">
          <ac:chgData name="Ingie Hong" userId="25bc218c58ea2734" providerId="LiveId" clId="{273107A2-26EA-405A-BE0B-9657698A1E7E}" dt="2018-10-20T04:32:32.293" v="90" actId="164"/>
          <ac:cxnSpMkLst>
            <pc:docMk/>
            <pc:sldMk cId="3123486835" sldId="256"/>
            <ac:cxnSpMk id="182" creationId="{B7161771-BE0F-4EAF-A705-87D36D0402BE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187" creationId="{225C4578-CA89-4A46-A29F-AE8E85B9D2C7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191" creationId="{60B696AC-3B5F-4605-826B-AA2E36667387}"/>
          </ac:cxnSpMkLst>
        </pc:cxnChg>
        <pc:cxnChg chg="mod">
          <ac:chgData name="Ingie Hong" userId="25bc218c58ea2734" providerId="LiveId" clId="{273107A2-26EA-405A-BE0B-9657698A1E7E}" dt="2018-10-20T05:04:41.522" v="743" actId="164"/>
          <ac:cxnSpMkLst>
            <pc:docMk/>
            <pc:sldMk cId="3123486835" sldId="256"/>
            <ac:cxnSpMk id="194" creationId="{B641E974-C7FE-4BF1-A0F0-99D1F7FF7112}"/>
          </ac:cxnSpMkLst>
        </pc:cxnChg>
        <pc:cxnChg chg="mod">
          <ac:chgData name="Ingie Hong" userId="25bc218c58ea2734" providerId="LiveId" clId="{273107A2-26EA-405A-BE0B-9657698A1E7E}" dt="2018-10-20T05:07:08.734" v="749" actId="1037"/>
          <ac:cxnSpMkLst>
            <pc:docMk/>
            <pc:sldMk cId="3123486835" sldId="256"/>
            <ac:cxnSpMk id="195" creationId="{15236770-C74A-4C82-A1B7-BF94F25E4B43}"/>
          </ac:cxnSpMkLst>
        </pc:cxnChg>
        <pc:cxnChg chg="mod">
          <ac:chgData name="Ingie Hong" userId="25bc218c58ea2734" providerId="LiveId" clId="{273107A2-26EA-405A-BE0B-9657698A1E7E}" dt="2018-10-20T05:02:58.715" v="731" actId="1076"/>
          <ac:cxnSpMkLst>
            <pc:docMk/>
            <pc:sldMk cId="3123486835" sldId="256"/>
            <ac:cxnSpMk id="200" creationId="{2D035F92-036F-4DDA-81C1-811FDF4B88EF}"/>
          </ac:cxnSpMkLst>
        </pc:cxnChg>
      </pc:sldChg>
      <pc:sldChg chg="addSp modSp">
        <pc:chgData name="Ingie Hong" userId="25bc218c58ea2734" providerId="LiveId" clId="{273107A2-26EA-405A-BE0B-9657698A1E7E}" dt="2018-10-20T05:21:26.310" v="1034" actId="14100"/>
        <pc:sldMkLst>
          <pc:docMk/>
          <pc:sldMk cId="4208316315" sldId="257"/>
        </pc:sldMkLst>
        <pc:spChg chg="add mod">
          <ac:chgData name="Ingie Hong" userId="25bc218c58ea2734" providerId="LiveId" clId="{273107A2-26EA-405A-BE0B-9657698A1E7E}" dt="2018-10-20T05:12:44.133" v="786" actId="1076"/>
          <ac:spMkLst>
            <pc:docMk/>
            <pc:sldMk cId="4208316315" sldId="257"/>
            <ac:spMk id="47" creationId="{EC5FFCA6-D316-494B-B14B-575117EC381C}"/>
          </ac:spMkLst>
        </pc:spChg>
        <pc:spChg chg="add mod">
          <ac:chgData name="Ingie Hong" userId="25bc218c58ea2734" providerId="LiveId" clId="{273107A2-26EA-405A-BE0B-9657698A1E7E}" dt="2018-10-20T05:12:44.133" v="786" actId="1076"/>
          <ac:spMkLst>
            <pc:docMk/>
            <pc:sldMk cId="4208316315" sldId="257"/>
            <ac:spMk id="48" creationId="{884B2D11-44CB-4C35-A9E6-9AF08FE0255B}"/>
          </ac:spMkLst>
        </pc:spChg>
        <pc:spChg chg="mod">
          <ac:chgData name="Ingie Hong" userId="25bc218c58ea2734" providerId="LiveId" clId="{273107A2-26EA-405A-BE0B-9657698A1E7E}" dt="2018-10-20T05:20:37.085" v="1011" actId="1038"/>
          <ac:spMkLst>
            <pc:docMk/>
            <pc:sldMk cId="4208316315" sldId="257"/>
            <ac:spMk id="127" creationId="{2180520F-CB57-451D-905C-306D9C3C0AC4}"/>
          </ac:spMkLst>
        </pc:spChg>
        <pc:spChg chg="mod">
          <ac:chgData name="Ingie Hong" userId="25bc218c58ea2734" providerId="LiveId" clId="{273107A2-26EA-405A-BE0B-9657698A1E7E}" dt="2018-10-20T05:20:45.309" v="1013" actId="1037"/>
          <ac:spMkLst>
            <pc:docMk/>
            <pc:sldMk cId="4208316315" sldId="257"/>
            <ac:spMk id="128" creationId="{BC69A910-DE37-484E-840C-BD845B19F10C}"/>
          </ac:spMkLst>
        </pc:spChg>
        <pc:spChg chg="mod">
          <ac:chgData name="Ingie Hong" userId="25bc218c58ea2734" providerId="LiveId" clId="{273107A2-26EA-405A-BE0B-9657698A1E7E}" dt="2018-10-20T05:20:31.759" v="1009" actId="1037"/>
          <ac:spMkLst>
            <pc:docMk/>
            <pc:sldMk cId="4208316315" sldId="257"/>
            <ac:spMk id="129" creationId="{FBAB25B9-64FD-4346-BB86-887CCEC87FAF}"/>
          </ac:spMkLst>
        </pc:spChg>
        <pc:spChg chg="mod">
          <ac:chgData name="Ingie Hong" userId="25bc218c58ea2734" providerId="LiveId" clId="{273107A2-26EA-405A-BE0B-9657698A1E7E}" dt="2018-10-20T05:15:54.188" v="834" actId="1037"/>
          <ac:spMkLst>
            <pc:docMk/>
            <pc:sldMk cId="4208316315" sldId="257"/>
            <ac:spMk id="130" creationId="{46F21444-263E-45AA-960D-6B9089F8D2C8}"/>
          </ac:spMkLst>
        </pc:spChg>
        <pc:spChg chg="mod">
          <ac:chgData name="Ingie Hong" userId="25bc218c58ea2734" providerId="LiveId" clId="{273107A2-26EA-405A-BE0B-9657698A1E7E}" dt="2018-10-20T05:09:26.934" v="754" actId="1076"/>
          <ac:spMkLst>
            <pc:docMk/>
            <pc:sldMk cId="4208316315" sldId="257"/>
            <ac:spMk id="131" creationId="{19C8CA93-C875-483C-BBA4-102113458BDC}"/>
          </ac:spMkLst>
        </pc:spChg>
        <pc:spChg chg="mod">
          <ac:chgData name="Ingie Hong" userId="25bc218c58ea2734" providerId="LiveId" clId="{273107A2-26EA-405A-BE0B-9657698A1E7E}" dt="2018-10-20T05:21:14.574" v="1032" actId="1035"/>
          <ac:spMkLst>
            <pc:docMk/>
            <pc:sldMk cId="4208316315" sldId="257"/>
            <ac:spMk id="133" creationId="{CF4D7F1B-4E34-4A8D-B3D2-C437650EB902}"/>
          </ac:spMkLst>
        </pc:spChg>
        <pc:spChg chg="mod">
          <ac:chgData name="Ingie Hong" userId="25bc218c58ea2734" providerId="LiveId" clId="{273107A2-26EA-405A-BE0B-9657698A1E7E}" dt="2018-10-20T05:10:38.804" v="763" actId="1035"/>
          <ac:spMkLst>
            <pc:docMk/>
            <pc:sldMk cId="4208316315" sldId="257"/>
            <ac:spMk id="140" creationId="{9529D386-64B9-4526-9124-FF005605DF85}"/>
          </ac:spMkLst>
        </pc:spChg>
        <pc:grpChg chg="add mod">
          <ac:chgData name="Ingie Hong" userId="25bc218c58ea2734" providerId="LiveId" clId="{273107A2-26EA-405A-BE0B-9657698A1E7E}" dt="2018-10-20T05:21:26.310" v="1034" actId="14100"/>
          <ac:grpSpMkLst>
            <pc:docMk/>
            <pc:sldMk cId="4208316315" sldId="257"/>
            <ac:grpSpMk id="33" creationId="{31E5AF72-6896-45BC-94B2-F2FE241330AD}"/>
          </ac:grpSpMkLst>
        </pc:grpChg>
        <pc:cxnChg chg="mod">
          <ac:chgData name="Ingie Hong" userId="25bc218c58ea2734" providerId="LiveId" clId="{273107A2-26EA-405A-BE0B-9657698A1E7E}" dt="2018-10-20T05:16:54.214" v="932" actId="465"/>
          <ac:cxnSpMkLst>
            <pc:docMk/>
            <pc:sldMk cId="4208316315" sldId="257"/>
            <ac:cxnSpMk id="13" creationId="{ECFC377A-F95F-4168-BCC6-19AECD80862F}"/>
          </ac:cxnSpMkLst>
        </pc:cxnChg>
        <pc:cxnChg chg="mod">
          <ac:chgData name="Ingie Hong" userId="25bc218c58ea2734" providerId="LiveId" clId="{273107A2-26EA-405A-BE0B-9657698A1E7E}" dt="2018-10-20T05:10:00.524" v="760" actId="14100"/>
          <ac:cxnSpMkLst>
            <pc:docMk/>
            <pc:sldMk cId="4208316315" sldId="257"/>
            <ac:cxnSpMk id="26" creationId="{83E58D07-B582-4C65-BF0C-58983720FAFD}"/>
          </ac:cxnSpMkLst>
        </pc:cxnChg>
        <pc:cxnChg chg="mod">
          <ac:chgData name="Ingie Hong" userId="25bc218c58ea2734" providerId="LiveId" clId="{273107A2-26EA-405A-BE0B-9657698A1E7E}" dt="2018-10-20T05:09:31.234" v="755" actId="14100"/>
          <ac:cxnSpMkLst>
            <pc:docMk/>
            <pc:sldMk cId="4208316315" sldId="257"/>
            <ac:cxnSpMk id="27" creationId="{0695F771-21EC-4C89-81DF-66493D727856}"/>
          </ac:cxnSpMkLst>
        </pc:cxnChg>
        <pc:cxnChg chg="mod">
          <ac:chgData name="Ingie Hong" userId="25bc218c58ea2734" providerId="LiveId" clId="{273107A2-26EA-405A-BE0B-9657698A1E7E}" dt="2018-10-20T05:09:56.612" v="759" actId="554"/>
          <ac:cxnSpMkLst>
            <pc:docMk/>
            <pc:sldMk cId="4208316315" sldId="257"/>
            <ac:cxnSpMk id="30" creationId="{40956219-0970-4584-9A50-90DBF70AC802}"/>
          </ac:cxnSpMkLst>
        </pc:cxnChg>
        <pc:cxnChg chg="mod">
          <ac:chgData name="Ingie Hong" userId="25bc218c58ea2734" providerId="LiveId" clId="{273107A2-26EA-405A-BE0B-9657698A1E7E}" dt="2018-10-20T05:09:56.612" v="759" actId="554"/>
          <ac:cxnSpMkLst>
            <pc:docMk/>
            <pc:sldMk cId="4208316315" sldId="257"/>
            <ac:cxnSpMk id="34" creationId="{AC6C9CDF-80CD-4EC5-8CE5-84DD6513A0A1}"/>
          </ac:cxnSpMkLst>
        </pc:cxnChg>
        <pc:cxnChg chg="mod">
          <ac:chgData name="Ingie Hong" userId="25bc218c58ea2734" providerId="LiveId" clId="{273107A2-26EA-405A-BE0B-9657698A1E7E}" dt="2018-10-20T05:18:31.868" v="995" actId="555"/>
          <ac:cxnSpMkLst>
            <pc:docMk/>
            <pc:sldMk cId="4208316315" sldId="257"/>
            <ac:cxnSpMk id="40" creationId="{9089ADC3-B860-4092-A5C1-15B3AB78B820}"/>
          </ac:cxnSpMkLst>
        </pc:cxnChg>
        <pc:cxnChg chg="mod">
          <ac:chgData name="Ingie Hong" userId="25bc218c58ea2734" providerId="LiveId" clId="{273107A2-26EA-405A-BE0B-9657698A1E7E}" dt="2018-10-20T05:18:22.019" v="994" actId="555"/>
          <ac:cxnSpMkLst>
            <pc:docMk/>
            <pc:sldMk cId="4208316315" sldId="257"/>
            <ac:cxnSpMk id="41" creationId="{89ECCB64-53FD-4275-8F0D-3FB893C22A35}"/>
          </ac:cxnSpMkLst>
        </pc:cxnChg>
        <pc:cxnChg chg="mod">
          <ac:chgData name="Ingie Hong" userId="25bc218c58ea2734" providerId="LiveId" clId="{273107A2-26EA-405A-BE0B-9657698A1E7E}" dt="2018-10-20T05:20:18.257" v="1007" actId="14100"/>
          <ac:cxnSpMkLst>
            <pc:docMk/>
            <pc:sldMk cId="4208316315" sldId="257"/>
            <ac:cxnSpMk id="46" creationId="{C204921C-6CF3-40F9-BCD5-95CC7B77AAAA}"/>
          </ac:cxnSpMkLst>
        </pc:cxnChg>
        <pc:cxnChg chg="mod">
          <ac:chgData name="Ingie Hong" userId="25bc218c58ea2734" providerId="LiveId" clId="{273107A2-26EA-405A-BE0B-9657698A1E7E}" dt="2018-10-20T05:20:12.275" v="1006" actId="14100"/>
          <ac:cxnSpMkLst>
            <pc:docMk/>
            <pc:sldMk cId="4208316315" sldId="257"/>
            <ac:cxnSpMk id="49" creationId="{B170CAB1-3434-4963-946A-10190854ACCD}"/>
          </ac:cxnSpMkLst>
        </pc:cxnChg>
        <pc:cxnChg chg="mod">
          <ac:chgData name="Ingie Hong" userId="25bc218c58ea2734" providerId="LiveId" clId="{273107A2-26EA-405A-BE0B-9657698A1E7E}" dt="2018-10-20T05:18:43.046" v="996" actId="555"/>
          <ac:cxnSpMkLst>
            <pc:docMk/>
            <pc:sldMk cId="4208316315" sldId="257"/>
            <ac:cxnSpMk id="67" creationId="{9E30EE04-7D73-4C5D-9DC6-08788775EC5B}"/>
          </ac:cxnSpMkLst>
        </pc:cxnChg>
        <pc:cxnChg chg="mod">
          <ac:chgData name="Ingie Hong" userId="25bc218c58ea2734" providerId="LiveId" clId="{273107A2-26EA-405A-BE0B-9657698A1E7E}" dt="2018-10-20T05:21:23.781" v="1033" actId="164"/>
          <ac:cxnSpMkLst>
            <pc:docMk/>
            <pc:sldMk cId="4208316315" sldId="257"/>
            <ac:cxnSpMk id="90" creationId="{3FE8E0E7-8689-498C-9DC1-E1D5F0B03052}"/>
          </ac:cxnSpMkLst>
        </pc:cxnChg>
        <pc:cxnChg chg="mod">
          <ac:chgData name="Ingie Hong" userId="25bc218c58ea2734" providerId="LiveId" clId="{273107A2-26EA-405A-BE0B-9657698A1E7E}" dt="2018-10-20T05:21:23.781" v="1033" actId="164"/>
          <ac:cxnSpMkLst>
            <pc:docMk/>
            <pc:sldMk cId="4208316315" sldId="257"/>
            <ac:cxnSpMk id="92" creationId="{0317B6BB-1FBC-4EA3-AD36-1F0AFAC7DD8F}"/>
          </ac:cxnSpMkLst>
        </pc:cxnChg>
        <pc:cxnChg chg="mod">
          <ac:chgData name="Ingie Hong" userId="25bc218c58ea2734" providerId="LiveId" clId="{273107A2-26EA-405A-BE0B-9657698A1E7E}" dt="2018-10-20T05:19:29.619" v="999" actId="14100"/>
          <ac:cxnSpMkLst>
            <pc:docMk/>
            <pc:sldMk cId="4208316315" sldId="257"/>
            <ac:cxnSpMk id="97" creationId="{CA91629D-A63C-4888-B696-149A9064469E}"/>
          </ac:cxnSpMkLst>
        </pc:cxnChg>
        <pc:cxnChg chg="mod">
          <ac:chgData name="Ingie Hong" userId="25bc218c58ea2734" providerId="LiveId" clId="{273107A2-26EA-405A-BE0B-9657698A1E7E}" dt="2018-10-20T05:18:43.046" v="996" actId="555"/>
          <ac:cxnSpMkLst>
            <pc:docMk/>
            <pc:sldMk cId="4208316315" sldId="257"/>
            <ac:cxnSpMk id="100" creationId="{8578BCB7-18AD-484C-912B-7ADFDB5B4BF4}"/>
          </ac:cxnSpMkLst>
        </pc:cxnChg>
        <pc:cxnChg chg="mod">
          <ac:chgData name="Ingie Hong" userId="25bc218c58ea2734" providerId="LiveId" clId="{273107A2-26EA-405A-BE0B-9657698A1E7E}" dt="2018-10-20T05:20:02.360" v="1005" actId="14100"/>
          <ac:cxnSpMkLst>
            <pc:docMk/>
            <pc:sldMk cId="4208316315" sldId="257"/>
            <ac:cxnSpMk id="104" creationId="{E7F0D4A7-CE29-4F88-BDAE-1C7E18BA47AE}"/>
          </ac:cxnSpMkLst>
        </pc:cxnChg>
        <pc:cxnChg chg="mod">
          <ac:chgData name="Ingie Hong" userId="25bc218c58ea2734" providerId="LiveId" clId="{273107A2-26EA-405A-BE0B-9657698A1E7E}" dt="2018-10-20T05:19:19.861" v="998" actId="14100"/>
          <ac:cxnSpMkLst>
            <pc:docMk/>
            <pc:sldMk cId="4208316315" sldId="257"/>
            <ac:cxnSpMk id="107" creationId="{040967CE-55F2-4695-9A63-09EFEF623C7C}"/>
          </ac:cxnSpMkLst>
        </pc:cxnChg>
        <pc:cxnChg chg="mod">
          <ac:chgData name="Ingie Hong" userId="25bc218c58ea2734" providerId="LiveId" clId="{273107A2-26EA-405A-BE0B-9657698A1E7E}" dt="2018-10-20T05:19:48.597" v="1003" actId="14100"/>
          <ac:cxnSpMkLst>
            <pc:docMk/>
            <pc:sldMk cId="4208316315" sldId="257"/>
            <ac:cxnSpMk id="118" creationId="{16D2905D-5857-4BAC-BC04-AC20CA8D3CDC}"/>
          </ac:cxnSpMkLst>
        </pc:cxnChg>
        <pc:cxnChg chg="mod">
          <ac:chgData name="Ingie Hong" userId="25bc218c58ea2734" providerId="LiveId" clId="{273107A2-26EA-405A-BE0B-9657698A1E7E}" dt="2018-10-20T05:10:38.804" v="763" actId="1035"/>
          <ac:cxnSpMkLst>
            <pc:docMk/>
            <pc:sldMk cId="4208316315" sldId="257"/>
            <ac:cxnSpMk id="139" creationId="{F3EFB180-5ECE-4EF9-8A06-B2D28B0ABB7A}"/>
          </ac:cxnSpMkLst>
        </pc:cxnChg>
      </pc:sldChg>
    </pc:docChg>
  </pc:docChgLst>
  <pc:docChgLst>
    <pc:chgData name="Ingie Hong" userId="25bc218c58ea2734" providerId="LiveId" clId="{AF87C0D3-F73E-4671-995C-D27DBD8C22DC}"/>
    <pc:docChg chg="undo custSel modSld">
      <pc:chgData name="Ingie Hong" userId="25bc218c58ea2734" providerId="LiveId" clId="{AF87C0D3-F73E-4671-995C-D27DBD8C22DC}" dt="2018-10-24T23:57:53.254" v="79" actId="14100"/>
      <pc:docMkLst>
        <pc:docMk/>
      </pc:docMkLst>
      <pc:sldChg chg="addSp delSp modSp">
        <pc:chgData name="Ingie Hong" userId="25bc218c58ea2734" providerId="LiveId" clId="{AF87C0D3-F73E-4671-995C-D27DBD8C22DC}" dt="2018-10-24T23:56:47.396" v="78" actId="1036"/>
        <pc:sldMkLst>
          <pc:docMk/>
          <pc:sldMk cId="3123486835" sldId="256"/>
        </pc:sldMkLst>
        <pc:cxnChg chg="add del mod ord">
          <ac:chgData name="Ingie Hong" userId="25bc218c58ea2734" providerId="LiveId" clId="{AF87C0D3-F73E-4671-995C-D27DBD8C22DC}" dt="2018-10-24T23:51:34.815" v="58"/>
          <ac:cxnSpMkLst>
            <pc:docMk/>
            <pc:sldMk cId="3123486835" sldId="256"/>
            <ac:cxnSpMk id="2" creationId="{93A61558-ADC8-4DDA-97A0-C1AB2942D130}"/>
          </ac:cxnSpMkLst>
        </pc:cxnChg>
        <pc:cxnChg chg="mod">
          <ac:chgData name="Ingie Hong" userId="25bc218c58ea2734" providerId="LiveId" clId="{AF87C0D3-F73E-4671-995C-D27DBD8C22DC}" dt="2018-10-24T23:56:47.396" v="78" actId="1036"/>
          <ac:cxnSpMkLst>
            <pc:docMk/>
            <pc:sldMk cId="3123486835" sldId="256"/>
            <ac:cxnSpMk id="87" creationId="{1A010C2E-CA42-4C86-BD1F-B2D2815EFACB}"/>
          </ac:cxnSpMkLst>
        </pc:cxnChg>
        <pc:cxnChg chg="mod">
          <ac:chgData name="Ingie Hong" userId="25bc218c58ea2734" providerId="LiveId" clId="{AF87C0D3-F73E-4671-995C-D27DBD8C22DC}" dt="2018-10-24T23:56:42.583" v="77" actId="1038"/>
          <ac:cxnSpMkLst>
            <pc:docMk/>
            <pc:sldMk cId="3123486835" sldId="256"/>
            <ac:cxnSpMk id="112" creationId="{05D6B79E-2784-462A-8CB3-FFC86BCCEAE4}"/>
          </ac:cxnSpMkLst>
        </pc:cxnChg>
        <pc:cxnChg chg="mod">
          <ac:chgData name="Ingie Hong" userId="25bc218c58ea2734" providerId="LiveId" clId="{AF87C0D3-F73E-4671-995C-D27DBD8C22DC}" dt="2018-10-24T23:53:05.284" v="67" actId="1036"/>
          <ac:cxnSpMkLst>
            <pc:docMk/>
            <pc:sldMk cId="3123486835" sldId="256"/>
            <ac:cxnSpMk id="194" creationId="{B641E974-C7FE-4BF1-A0F0-99D1F7FF7112}"/>
          </ac:cxnSpMkLst>
        </pc:cxnChg>
        <pc:cxnChg chg="mod">
          <ac:chgData name="Ingie Hong" userId="25bc218c58ea2734" providerId="LiveId" clId="{AF87C0D3-F73E-4671-995C-D27DBD8C22DC}" dt="2018-10-24T23:53:30.518" v="72" actId="1036"/>
          <ac:cxnSpMkLst>
            <pc:docMk/>
            <pc:sldMk cId="3123486835" sldId="256"/>
            <ac:cxnSpMk id="200" creationId="{2D035F92-036F-4DDA-81C1-811FDF4B88EF}"/>
          </ac:cxnSpMkLst>
        </pc:cxnChg>
      </pc:sldChg>
      <pc:sldChg chg="addSp delSp modSp">
        <pc:chgData name="Ingie Hong" userId="25bc218c58ea2734" providerId="LiveId" clId="{AF87C0D3-F73E-4671-995C-D27DBD8C22DC}" dt="2018-10-24T23:57:53.254" v="79" actId="14100"/>
        <pc:sldMkLst>
          <pc:docMk/>
          <pc:sldMk cId="4208316315" sldId="257"/>
        </pc:sldMkLst>
        <pc:cxnChg chg="add del mod ord">
          <ac:chgData name="Ingie Hong" userId="25bc218c58ea2734" providerId="LiveId" clId="{AF87C0D3-F73E-4671-995C-D27DBD8C22DC}" dt="2018-10-24T23:51:34.815" v="58"/>
          <ac:cxnSpMkLst>
            <pc:docMk/>
            <pc:sldMk cId="4208316315" sldId="257"/>
            <ac:cxnSpMk id="2" creationId="{E327F510-823B-443D-B84A-7572CE3AEA77}"/>
          </ac:cxnSpMkLst>
        </pc:cxnChg>
        <pc:cxnChg chg="mod">
          <ac:chgData name="Ingie Hong" userId="25bc218c58ea2734" providerId="LiveId" clId="{AF87C0D3-F73E-4671-995C-D27DBD8C22DC}" dt="2018-10-24T23:57:53.254" v="79" actId="14100"/>
          <ac:cxnSpMkLst>
            <pc:docMk/>
            <pc:sldMk cId="4208316315" sldId="257"/>
            <ac:cxnSpMk id="8" creationId="{DD2CA0E7-071A-4272-BA9F-3D06C341008D}"/>
          </ac:cxnSpMkLst>
        </pc:cxnChg>
        <pc:cxnChg chg="mod">
          <ac:chgData name="Ingie Hong" userId="25bc218c58ea2734" providerId="LiveId" clId="{AF87C0D3-F73E-4671-995C-D27DBD8C22DC}" dt="2018-10-24T23:54:35.474" v="74" actId="14100"/>
          <ac:cxnSpMkLst>
            <pc:docMk/>
            <pc:sldMk cId="4208316315" sldId="257"/>
            <ac:cxnSpMk id="30" creationId="{40956219-0970-4584-9A50-90DBF70AC802}"/>
          </ac:cxnSpMkLst>
        </pc:cxnChg>
        <pc:cxnChg chg="mod">
          <ac:chgData name="Ingie Hong" userId="25bc218c58ea2734" providerId="LiveId" clId="{AF87C0D3-F73E-4671-995C-D27DBD8C22DC}" dt="2018-10-24T23:53:45.096" v="73" actId="14100"/>
          <ac:cxnSpMkLst>
            <pc:docMk/>
            <pc:sldMk cId="4208316315" sldId="257"/>
            <ac:cxnSpMk id="107" creationId="{040967CE-55F2-4695-9A63-09EFEF623C7C}"/>
          </ac:cxnSpMkLst>
        </pc:cxnChg>
      </pc:sldChg>
    </pc:docChg>
  </pc:docChgLst>
</pc:chgInfo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CDC8BD-6448-4AF7-8363-8258F4FB6D65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41C50A-139D-42C2-9029-1B102B668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97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41C50A-139D-42C2-9029-1B102B6688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431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41C50A-139D-42C2-9029-1B102B6688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049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03898-7E6A-4710-B4A2-BD4516433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B60EB-707E-4614-9356-813AAF059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A570A-734E-410E-8D16-DD5F44FBD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5D758-5533-49A9-93F4-3516B9CE9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88F6E-F2F5-4506-A5BB-6D1999157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21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8F219-2679-400A-8A3C-74A8260DD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1498DF-B9A7-45C9-ADBD-E3A5024300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CDA17-6646-4880-8298-73D0F5863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2DF8E-3E0B-4106-B705-0A4C2605E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ED326-3A90-4349-8E3A-EF182599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452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133699-4E46-458D-8A67-62108A9921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128F04-F4D5-4BF9-AAB8-C9C0EDC81D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C166A-CDFC-4C23-A3C1-24F70B026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FC4EA6-26AA-469B-90B6-F6D3429BB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CEDB5-DE3D-4F44-AC94-59357D7C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7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AD503-19AA-4316-BF7E-F26D5262F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7120C-4A56-4731-802B-9EF4E38EE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3019A-0AD5-44D4-9D92-F219031AD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DB518-763B-433B-9A6E-4D06E33DA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E81B-E8E9-4D5A-820D-90A5E3F9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63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76954-10B0-439B-8D4D-9E37EEC4A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43F11-9D21-4A2E-86F7-060E3A2ED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C19D5-607E-464C-85EC-238FCF8FB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D5609-918C-4ABE-AEA0-326AAD319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B3C45-BD26-425A-8DEC-79C7845DF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256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2AA39-4EE7-412C-8B3B-FF675FFD3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392BC-1629-46A5-818F-6180B2C17F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0735E-D01E-4DFE-ADE9-55AD56C8D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60619-DB54-46FB-A0DB-5AFE8D282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2FBE56-F361-4E3C-8EF9-ABB43846B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21FD8A-2DDD-48AF-BD7F-30281B925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421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3F626-D97F-4CD1-A9BB-B623CE3A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95C45-683C-4B32-A141-A7713F077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C9960-34E8-456A-A166-9B65C82A8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06A505-608C-4173-9A74-7E4CDD0DF8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0DCA9F-2A9C-4312-B98A-83E24E6377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2B7B91-6A24-470A-8699-F30297004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B80268-ACE3-4FE8-A160-2F0C9030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9AFC7A-60B3-46C4-8CAC-E6AD6EA1F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851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28ADE-B914-456D-A88B-287515551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EC279F-4F54-4BF5-80CB-98D5F4B9F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2D1DA-E317-4419-B05B-0C9A5995A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066AF5-9E7B-4A4F-A98F-3D5F9C8B2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43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7EED3D-B50B-4130-96B4-0D7F97FF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28FD35-3379-46B1-B614-22D8247FF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4AE51-6044-42AF-8D18-2E1D4943C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88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50F64-ED90-4B81-9CB5-E87F1F117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835F2-551A-483B-B7DC-AD6DE0C1C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057344-D9E0-42E9-925B-065132264F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C877A-F8D5-4958-BFAB-C97125306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B9312-ABC0-4A7C-B2E1-FE283D5CF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6346F-8EF0-4A05-A52A-EEDEBB347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24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86B23-CF49-4ABB-BC64-C6666A43C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D6D97F-2608-4C12-B1E4-1545842EF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6B2C88-75E4-4157-9A26-B93F5E453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73D55-46A3-466D-BB0B-3E81BDF1D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DF1F3-07BD-4FB6-BC15-6D736F7B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8FFA4-ECE6-4E03-A102-40706D600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220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162AB2-9805-4043-889E-332BB8299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4F1CFC-901D-4417-8551-A454E0756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B53AA-0AC0-4DFE-8EBE-CD6346C2E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8CE67-BF9E-4707-B1B0-52C386D2E9E3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86A90-8B9B-4029-B2D8-EB9C63CC07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51A98-F786-4109-BAC9-F89F16B45A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490BE-F2B2-41C3-A43E-869EDC6C5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9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lobal-optosigma.com/en_jp/Catalogs/pno/?from=page&amp;pnoname=GOH-40A&amp;ccode=W7098&amp;dcode=" TargetMode="External"/><Relationship Id="rId13" Type="http://schemas.openxmlformats.org/officeDocument/2006/relationships/hyperlink" Target="https://www.thorlabs.com/thorproduct.cfm?partnumber=MB612" TargetMode="External"/><Relationship Id="rId3" Type="http://schemas.openxmlformats.org/officeDocument/2006/relationships/hyperlink" Target="https://www.sparkfun.com/products/9238" TargetMode="External"/><Relationship Id="rId7" Type="http://schemas.openxmlformats.org/officeDocument/2006/relationships/image" Target="../media/image2.jpeg"/><Relationship Id="rId12" Type="http://schemas.openxmlformats.org/officeDocument/2006/relationships/hyperlink" Target="https://www.servocity.com/48-pitch-plain-bore-gears-with-hub-acetyl#.ViVGUhCrRE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11" Type="http://schemas.openxmlformats.org/officeDocument/2006/relationships/hyperlink" Target="https://www.servocity.com/9-0-channel#.VhWefxNViko" TargetMode="External"/><Relationship Id="rId5" Type="http://schemas.openxmlformats.org/officeDocument/2006/relationships/hyperlink" Target="https://www.edmundoptics.com/p/vzmtrade-200i-zoom-imaging-lens/11379/" TargetMode="External"/><Relationship Id="rId10" Type="http://schemas.openxmlformats.org/officeDocument/2006/relationships/hyperlink" Target="https://www.thorlabs.com/newgrouppage9.cfm?objectgroup_id=887&amp;pn=CF125#7884" TargetMode="External"/><Relationship Id="rId4" Type="http://schemas.openxmlformats.org/officeDocument/2006/relationships/hyperlink" Target="https://www.ptgrey.com/chameleon3-13-mp-mono-usb3-vision-on-semi-python-1300" TargetMode="External"/><Relationship Id="rId9" Type="http://schemas.openxmlformats.org/officeDocument/2006/relationships/hyperlink" Target="https://www.thorlabs.com/newgrouppage9.cfm?objectgroup_id=1268&amp;pn=PH3#238" TargetMode="External"/><Relationship Id="rId14" Type="http://schemas.openxmlformats.org/officeDocument/2006/relationships/hyperlink" Target="https://www.thorlabs.com/newgrouppage9.cfm?objectgroup_id=241&amp;pn=RS12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1E273C42-5756-44A7-9860-E2A3E4E0592E}"/>
              </a:ext>
            </a:extLst>
          </p:cNvPr>
          <p:cNvSpPr txBox="1"/>
          <p:nvPr/>
        </p:nvSpPr>
        <p:spPr>
          <a:xfrm>
            <a:off x="2685409" y="5842145"/>
            <a:ext cx="11385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Stepper Motor</a:t>
            </a:r>
            <a:endParaRPr lang="en-US" sz="10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BAB49CD-47F0-487C-B6A6-044342C987D3}"/>
              </a:ext>
            </a:extLst>
          </p:cNvPr>
          <p:cNvSpPr txBox="1"/>
          <p:nvPr/>
        </p:nvSpPr>
        <p:spPr>
          <a:xfrm>
            <a:off x="5703646" y="747809"/>
            <a:ext cx="1649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hlinkClick r:id="rId4"/>
              </a:rPr>
              <a:t>Eyetracker</a:t>
            </a:r>
            <a:endParaRPr lang="en-US" sz="1000" dirty="0">
              <a:hlinkClick r:id="rId4"/>
            </a:endParaRPr>
          </a:p>
          <a:p>
            <a:pPr algn="ctr"/>
            <a:r>
              <a:rPr lang="en-US" sz="1000" dirty="0">
                <a:hlinkClick r:id="rId4"/>
              </a:rPr>
              <a:t>Camera</a:t>
            </a:r>
            <a:endParaRPr lang="en-US" sz="1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DE07F2-9AEC-4452-9C25-540F04C61901}"/>
              </a:ext>
            </a:extLst>
          </p:cNvPr>
          <p:cNvSpPr txBox="1"/>
          <p:nvPr/>
        </p:nvSpPr>
        <p:spPr>
          <a:xfrm>
            <a:off x="5307841" y="808685"/>
            <a:ext cx="12012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5"/>
              </a:rPr>
              <a:t>Zoom Lens</a:t>
            </a:r>
            <a:endParaRPr lang="en-US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865232-5439-48F0-BECF-FD35A29E647E}"/>
              </a:ext>
            </a:extLst>
          </p:cNvPr>
          <p:cNvSpPr txBox="1"/>
          <p:nvPr/>
        </p:nvSpPr>
        <p:spPr>
          <a:xfrm>
            <a:off x="6140471" y="576649"/>
            <a:ext cx="16915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Microscope Objective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3778968-7F1C-4ED9-B71C-B92B0466878E}"/>
              </a:ext>
            </a:extLst>
          </p:cNvPr>
          <p:cNvSpPr txBox="1"/>
          <p:nvPr/>
        </p:nvSpPr>
        <p:spPr>
          <a:xfrm>
            <a:off x="1119461" y="660428"/>
            <a:ext cx="806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Circular Treadmill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B6300109-3032-47ED-B9CF-7289E965EBB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41" r="8773"/>
          <a:stretch/>
        </p:blipFill>
        <p:spPr>
          <a:xfrm>
            <a:off x="7035490" y="1112428"/>
            <a:ext cx="4132943" cy="4448023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908E83C6-7B9B-4E73-97B7-2FA80D2A2A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66" y="1116985"/>
            <a:ext cx="5924684" cy="4443513"/>
          </a:xfrm>
          <a:prstGeom prst="rect">
            <a:avLst/>
          </a:prstGeom>
        </p:spPr>
      </p:pic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C08BDE0-FC82-47E4-BAC3-410D5252FD7C}"/>
              </a:ext>
            </a:extLst>
          </p:cNvPr>
          <p:cNvCxnSpPr>
            <a:cxnSpLocks/>
          </p:cNvCxnSpPr>
          <p:nvPr/>
        </p:nvCxnSpPr>
        <p:spPr>
          <a:xfrm>
            <a:off x="1528565" y="1054906"/>
            <a:ext cx="0" cy="18877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B9F11B1-36F4-4AED-9AFB-F5377E2A4DDA}"/>
              </a:ext>
            </a:extLst>
          </p:cNvPr>
          <p:cNvCxnSpPr>
            <a:cxnSpLocks/>
          </p:cNvCxnSpPr>
          <p:nvPr/>
        </p:nvCxnSpPr>
        <p:spPr>
          <a:xfrm>
            <a:off x="5703646" y="1045547"/>
            <a:ext cx="0" cy="1353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8DF0801-6C2D-4AF4-91EE-1F14F23C685A}"/>
              </a:ext>
            </a:extLst>
          </p:cNvPr>
          <p:cNvCxnSpPr>
            <a:cxnSpLocks/>
          </p:cNvCxnSpPr>
          <p:nvPr/>
        </p:nvCxnSpPr>
        <p:spPr>
          <a:xfrm flipV="1">
            <a:off x="2642990" y="4656755"/>
            <a:ext cx="341526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31C3462-E943-4837-A34A-04EDCC5899B9}"/>
              </a:ext>
            </a:extLst>
          </p:cNvPr>
          <p:cNvCxnSpPr>
            <a:cxnSpLocks/>
          </p:cNvCxnSpPr>
          <p:nvPr/>
        </p:nvCxnSpPr>
        <p:spPr>
          <a:xfrm>
            <a:off x="6518635" y="1116985"/>
            <a:ext cx="0" cy="12953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FCC649F-0ADC-4DFE-8259-618D9C6C686F}"/>
              </a:ext>
            </a:extLst>
          </p:cNvPr>
          <p:cNvCxnSpPr>
            <a:cxnSpLocks/>
          </p:cNvCxnSpPr>
          <p:nvPr/>
        </p:nvCxnSpPr>
        <p:spPr>
          <a:xfrm>
            <a:off x="3923457" y="697852"/>
            <a:ext cx="0" cy="11525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47DC06D-2EA6-42E5-B75E-75CC2083A313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3923457" y="697852"/>
            <a:ext cx="2217014" cy="19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B4D91DE-BDB9-4959-85CF-9347F7107FAB}"/>
              </a:ext>
            </a:extLst>
          </p:cNvPr>
          <p:cNvGrpSpPr/>
          <p:nvPr/>
        </p:nvGrpSpPr>
        <p:grpSpPr>
          <a:xfrm>
            <a:off x="7816586" y="697852"/>
            <a:ext cx="2347871" cy="895350"/>
            <a:chOff x="7549153" y="819150"/>
            <a:chExt cx="2966447" cy="895350"/>
          </a:xfrm>
        </p:grpSpPr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F42C2604-2979-4973-980F-8F50C2E072F5}"/>
                </a:ext>
              </a:extLst>
            </p:cNvPr>
            <p:cNvCxnSpPr/>
            <p:nvPr/>
          </p:nvCxnSpPr>
          <p:spPr>
            <a:xfrm>
              <a:off x="10515600" y="819150"/>
              <a:ext cx="0" cy="89535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5B24AF5-11F4-4ACF-BFA5-4B7FA1B7ADCA}"/>
                </a:ext>
              </a:extLst>
            </p:cNvPr>
            <p:cNvCxnSpPr>
              <a:cxnSpLocks/>
            </p:cNvCxnSpPr>
            <p:nvPr/>
          </p:nvCxnSpPr>
          <p:spPr>
            <a:xfrm>
              <a:off x="7549153" y="819150"/>
              <a:ext cx="2966447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6182CC18-5EEA-425B-A940-A0EC2CCFE927}"/>
              </a:ext>
            </a:extLst>
          </p:cNvPr>
          <p:cNvSpPr/>
          <p:nvPr/>
        </p:nvSpPr>
        <p:spPr>
          <a:xfrm>
            <a:off x="6934485" y="6222300"/>
            <a:ext cx="97658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hlinkClick r:id="rId8"/>
              </a:rPr>
              <a:t>Goniometers</a:t>
            </a:r>
            <a:endParaRPr lang="en-US" sz="100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4B414E1-30D6-4DC2-A8CB-E8A6FEA16CF8}"/>
              </a:ext>
            </a:extLst>
          </p:cNvPr>
          <p:cNvGrpSpPr/>
          <p:nvPr/>
        </p:nvGrpSpPr>
        <p:grpSpPr>
          <a:xfrm>
            <a:off x="3906560" y="3466597"/>
            <a:ext cx="3084175" cy="2888340"/>
            <a:chOff x="2982815" y="3587895"/>
            <a:chExt cx="3286022" cy="2888340"/>
          </a:xfrm>
        </p:grpSpPr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F47C23B3-F8B9-42CE-A7FE-D66C3ADA3A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3040" y="3587895"/>
              <a:ext cx="12512" cy="288828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1A010C2E-CA42-4C86-BD1F-B2D2815EFA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82815" y="6476235"/>
              <a:ext cx="328602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93354A1-4B4F-4572-9E57-93882109763F}"/>
              </a:ext>
            </a:extLst>
          </p:cNvPr>
          <p:cNvGrpSpPr/>
          <p:nvPr/>
        </p:nvGrpSpPr>
        <p:grpSpPr>
          <a:xfrm>
            <a:off x="7818553" y="3391888"/>
            <a:ext cx="2293353" cy="2958915"/>
            <a:chOff x="7245954" y="3513186"/>
            <a:chExt cx="3117247" cy="2958915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5C96B2F-5C36-43E6-A4DF-C05D7CD73AC0}"/>
                </a:ext>
              </a:extLst>
            </p:cNvPr>
            <p:cNvCxnSpPr>
              <a:cxnSpLocks/>
            </p:cNvCxnSpPr>
            <p:nvPr/>
          </p:nvCxnSpPr>
          <p:spPr>
            <a:xfrm>
              <a:off x="7245954" y="6471470"/>
              <a:ext cx="3117246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64ED6AD4-7B5D-4C28-9FE4-98C5DBA1FBC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363200" y="3513186"/>
              <a:ext cx="1" cy="295891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60C94CA-F78B-4A87-9226-B776EFB9C32E}"/>
              </a:ext>
            </a:extLst>
          </p:cNvPr>
          <p:cNvGrpSpPr/>
          <p:nvPr/>
        </p:nvGrpSpPr>
        <p:grpSpPr>
          <a:xfrm>
            <a:off x="4020527" y="3688703"/>
            <a:ext cx="386973" cy="2489507"/>
            <a:chOff x="3096796" y="3810001"/>
            <a:chExt cx="386973" cy="2555785"/>
          </a:xfrm>
        </p:grpSpPr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2C55B683-8EB9-4C4B-9883-98DF31215C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99177" y="3810001"/>
              <a:ext cx="0" cy="255578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53EF384-F841-424B-B229-74EFE01A9F17}"/>
                </a:ext>
              </a:extLst>
            </p:cNvPr>
            <p:cNvCxnSpPr/>
            <p:nvPr/>
          </p:nvCxnSpPr>
          <p:spPr>
            <a:xfrm>
              <a:off x="3096796" y="6363341"/>
              <a:ext cx="38697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A389204A-70B3-4609-B34B-12FBEBBACD19}"/>
              </a:ext>
            </a:extLst>
          </p:cNvPr>
          <p:cNvSpPr txBox="1"/>
          <p:nvPr/>
        </p:nvSpPr>
        <p:spPr>
          <a:xfrm>
            <a:off x="4409887" y="6054806"/>
            <a:ext cx="9765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Gonio Square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6F6D35F-F164-4FC1-8B6E-F9A212C51D2D}"/>
              </a:ext>
            </a:extLst>
          </p:cNvPr>
          <p:cNvGrpSpPr/>
          <p:nvPr/>
        </p:nvGrpSpPr>
        <p:grpSpPr>
          <a:xfrm>
            <a:off x="3790108" y="3588857"/>
            <a:ext cx="3084225" cy="3040937"/>
            <a:chOff x="2866377" y="3587895"/>
            <a:chExt cx="3084225" cy="3181860"/>
          </a:xfrm>
        </p:grpSpPr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5A3B8406-8826-44AD-95B9-90835D3A4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6377" y="3587895"/>
              <a:ext cx="0" cy="318186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5D6B79E-2784-462A-8CB3-FFC86BCCEA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8759" y="6768494"/>
              <a:ext cx="308184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3E77B5E7-5CB4-414E-84F8-DAA007FF2B87}"/>
              </a:ext>
            </a:extLst>
          </p:cNvPr>
          <p:cNvSpPr txBox="1"/>
          <p:nvPr/>
        </p:nvSpPr>
        <p:spPr>
          <a:xfrm>
            <a:off x="6871951" y="6504815"/>
            <a:ext cx="16082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Goniometer Platform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BEFCAF8-769E-4F3B-B505-FA5EABFABB43}"/>
              </a:ext>
            </a:extLst>
          </p:cNvPr>
          <p:cNvGrpSpPr/>
          <p:nvPr/>
        </p:nvGrpSpPr>
        <p:grpSpPr>
          <a:xfrm>
            <a:off x="8141357" y="3588858"/>
            <a:ext cx="2081525" cy="3040937"/>
            <a:chOff x="7219021" y="3714750"/>
            <a:chExt cx="3300354" cy="3040937"/>
          </a:xfrm>
        </p:grpSpPr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92876949-66A1-4CF2-A5D7-50A3E1A6F679}"/>
                </a:ext>
              </a:extLst>
            </p:cNvPr>
            <p:cNvCxnSpPr>
              <a:cxnSpLocks/>
            </p:cNvCxnSpPr>
            <p:nvPr/>
          </p:nvCxnSpPr>
          <p:spPr>
            <a:xfrm>
              <a:off x="7219021" y="6755554"/>
              <a:ext cx="330035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D6D8AB31-AE7C-4ACD-8A99-4474F44F8C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5600" y="3714750"/>
              <a:ext cx="0" cy="304093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C98443B-0DF1-4AC4-9500-72D2535DCD2D}"/>
              </a:ext>
            </a:extLst>
          </p:cNvPr>
          <p:cNvGrpSpPr/>
          <p:nvPr/>
        </p:nvGrpSpPr>
        <p:grpSpPr>
          <a:xfrm>
            <a:off x="6016282" y="3887874"/>
            <a:ext cx="548640" cy="1938759"/>
            <a:chOff x="5092551" y="4009173"/>
            <a:chExt cx="548640" cy="1907871"/>
          </a:xfrm>
        </p:grpSpPr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E330C30F-0F32-4DCE-B2B6-BBF81EB571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4934" y="4009173"/>
              <a:ext cx="0" cy="190724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D6835D6-6617-44BD-B33C-99C0C05867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92551" y="5916416"/>
              <a:ext cx="548640" cy="62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A8693EF8-4AD3-4D58-9B1B-CFCAAE1CD294}"/>
              </a:ext>
            </a:extLst>
          </p:cNvPr>
          <p:cNvSpPr txBox="1"/>
          <p:nvPr/>
        </p:nvSpPr>
        <p:spPr>
          <a:xfrm>
            <a:off x="6664098" y="5522067"/>
            <a:ext cx="12816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9"/>
              </a:rPr>
              <a:t>Post Holder (PH3)</a:t>
            </a:r>
            <a:endParaRPr lang="en-US" sz="1000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AE54D00A-56D9-4DA0-815B-2320B0B8722D}"/>
              </a:ext>
            </a:extLst>
          </p:cNvPr>
          <p:cNvSpPr txBox="1"/>
          <p:nvPr/>
        </p:nvSpPr>
        <p:spPr>
          <a:xfrm>
            <a:off x="6563507" y="5689944"/>
            <a:ext cx="12853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hlinkClick r:id="rId10"/>
              </a:rPr>
              <a:t>Clamping Fork (125)</a:t>
            </a:r>
            <a:endParaRPr lang="en-US" sz="1000" dirty="0"/>
          </a:p>
        </p:txBody>
      </p: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ACE2E7E1-7B96-44ED-BD26-B3878BF141B2}"/>
              </a:ext>
            </a:extLst>
          </p:cNvPr>
          <p:cNvCxnSpPr>
            <a:cxnSpLocks/>
          </p:cNvCxnSpPr>
          <p:nvPr/>
        </p:nvCxnSpPr>
        <p:spPr>
          <a:xfrm flipV="1">
            <a:off x="6535716" y="3688703"/>
            <a:ext cx="0" cy="19564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364087BC-1DD8-490F-992A-FB4CFE8D4C76}"/>
              </a:ext>
            </a:extLst>
          </p:cNvPr>
          <p:cNvCxnSpPr>
            <a:cxnSpLocks/>
          </p:cNvCxnSpPr>
          <p:nvPr/>
        </p:nvCxnSpPr>
        <p:spPr>
          <a:xfrm>
            <a:off x="6533335" y="5642797"/>
            <a:ext cx="16192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02EF50B-E200-4AC8-8C4B-A194B0E02E29}"/>
              </a:ext>
            </a:extLst>
          </p:cNvPr>
          <p:cNvGrpSpPr/>
          <p:nvPr/>
        </p:nvGrpSpPr>
        <p:grpSpPr>
          <a:xfrm>
            <a:off x="2420311" y="3755377"/>
            <a:ext cx="288079" cy="2590031"/>
            <a:chOff x="1566863" y="3876675"/>
            <a:chExt cx="217796" cy="2590031"/>
          </a:xfrm>
        </p:grpSpPr>
        <p:cxnSp>
          <p:nvCxnSpPr>
            <p:cNvPr id="168" name="Straight Arrow Connector 167">
              <a:extLst>
                <a:ext uri="{FF2B5EF4-FFF2-40B4-BE49-F238E27FC236}">
                  <a16:creationId xmlns:a16="http://schemas.microsoft.com/office/drawing/2014/main" id="{4426C4FB-E3D3-4C0C-A9F3-996797DA376B}"/>
                </a:ext>
              </a:extLst>
            </p:cNvPr>
            <p:cNvCxnSpPr>
              <a:cxnSpLocks/>
            </p:cNvCxnSpPr>
            <p:nvPr/>
          </p:nvCxnSpPr>
          <p:spPr>
            <a:xfrm>
              <a:off x="1566863" y="3876677"/>
              <a:ext cx="166687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FFBAA95-9349-49F3-845E-2DB8BB553ECD}"/>
                </a:ext>
              </a:extLst>
            </p:cNvPr>
            <p:cNvCxnSpPr>
              <a:cxnSpLocks/>
            </p:cNvCxnSpPr>
            <p:nvPr/>
          </p:nvCxnSpPr>
          <p:spPr>
            <a:xfrm>
              <a:off x="1566863" y="3876675"/>
              <a:ext cx="0" cy="259003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F13FFAB-9B3A-488E-8C69-DA3D3AE60F7B}"/>
                </a:ext>
              </a:extLst>
            </p:cNvPr>
            <p:cNvCxnSpPr>
              <a:cxnSpLocks/>
            </p:cNvCxnSpPr>
            <p:nvPr/>
          </p:nvCxnSpPr>
          <p:spPr>
            <a:xfrm>
              <a:off x="1566863" y="6465284"/>
              <a:ext cx="217796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5DAE83FE-3988-4D4A-98A5-BC29201F53A9}"/>
              </a:ext>
            </a:extLst>
          </p:cNvPr>
          <p:cNvCxnSpPr>
            <a:cxnSpLocks/>
          </p:cNvCxnSpPr>
          <p:nvPr/>
        </p:nvCxnSpPr>
        <p:spPr>
          <a:xfrm>
            <a:off x="2645940" y="4654612"/>
            <a:ext cx="0" cy="13249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16EE9036-4710-46CD-902C-569C0BCD7B74}"/>
              </a:ext>
            </a:extLst>
          </p:cNvPr>
          <p:cNvCxnSpPr>
            <a:cxnSpLocks/>
          </p:cNvCxnSpPr>
          <p:nvPr/>
        </p:nvCxnSpPr>
        <p:spPr>
          <a:xfrm>
            <a:off x="2641834" y="5979548"/>
            <a:ext cx="114048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5BAD575-DDE4-4440-83B4-B0C065E4C15B}"/>
              </a:ext>
            </a:extLst>
          </p:cNvPr>
          <p:cNvGrpSpPr/>
          <p:nvPr/>
        </p:nvGrpSpPr>
        <p:grpSpPr>
          <a:xfrm>
            <a:off x="1575492" y="3860276"/>
            <a:ext cx="114048" cy="2194560"/>
            <a:chOff x="651761" y="3981574"/>
            <a:chExt cx="114048" cy="2596716"/>
          </a:xfrm>
        </p:grpSpPr>
        <p:cxnSp>
          <p:nvCxnSpPr>
            <p:cNvPr id="164" name="Straight Arrow Connector 163">
              <a:extLst>
                <a:ext uri="{FF2B5EF4-FFF2-40B4-BE49-F238E27FC236}">
                  <a16:creationId xmlns:a16="http://schemas.microsoft.com/office/drawing/2014/main" id="{DF89B344-F51C-44E6-9807-3A70B2252B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4205" y="3981574"/>
              <a:ext cx="0" cy="259671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53E6031F-A6FE-4EF4-9352-984C3E30AA35}"/>
                </a:ext>
              </a:extLst>
            </p:cNvPr>
            <p:cNvCxnSpPr>
              <a:cxnSpLocks/>
            </p:cNvCxnSpPr>
            <p:nvPr/>
          </p:nvCxnSpPr>
          <p:spPr>
            <a:xfrm>
              <a:off x="651761" y="6578289"/>
              <a:ext cx="114048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FE7E9E-1B66-4483-A667-BFA189B05BE9}"/>
              </a:ext>
            </a:extLst>
          </p:cNvPr>
          <p:cNvGrpSpPr/>
          <p:nvPr/>
        </p:nvGrpSpPr>
        <p:grpSpPr>
          <a:xfrm>
            <a:off x="1304621" y="4265723"/>
            <a:ext cx="118295" cy="2150876"/>
            <a:chOff x="520855" y="4387020"/>
            <a:chExt cx="118295" cy="2368667"/>
          </a:xfrm>
        </p:grpSpPr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id="{518ED02C-4F7D-4189-A850-04A95FCEB0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855" y="4387020"/>
              <a:ext cx="0" cy="236866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B7161771-BE0F-4EAF-A705-87D36D0402BE}"/>
                </a:ext>
              </a:extLst>
            </p:cNvPr>
            <p:cNvCxnSpPr>
              <a:cxnSpLocks/>
            </p:cNvCxnSpPr>
            <p:nvPr/>
          </p:nvCxnSpPr>
          <p:spPr>
            <a:xfrm>
              <a:off x="525102" y="6755686"/>
              <a:ext cx="114048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5C9B4684-FE06-4572-9772-D7CCAEED447B}"/>
              </a:ext>
            </a:extLst>
          </p:cNvPr>
          <p:cNvSpPr txBox="1"/>
          <p:nvPr/>
        </p:nvSpPr>
        <p:spPr>
          <a:xfrm>
            <a:off x="1398974" y="6296486"/>
            <a:ext cx="8210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11"/>
              </a:rPr>
              <a:t>9" Channel</a:t>
            </a:r>
            <a:endParaRPr lang="en-US" sz="1000" dirty="0"/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EF172624-04D6-4B13-A537-0A148A80BC9C}"/>
              </a:ext>
            </a:extLst>
          </p:cNvPr>
          <p:cNvSpPr txBox="1"/>
          <p:nvPr/>
        </p:nvSpPr>
        <p:spPr>
          <a:xfrm>
            <a:off x="1640703" y="5868708"/>
            <a:ext cx="99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Stool</a:t>
            </a:r>
          </a:p>
          <a:p>
            <a:r>
              <a:rPr lang="en-US" sz="1000" dirty="0"/>
              <a:t>collection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CFC04A33-C1C4-45DF-9F8F-9E64DCEDFD52}"/>
              </a:ext>
            </a:extLst>
          </p:cNvPr>
          <p:cNvSpPr txBox="1"/>
          <p:nvPr/>
        </p:nvSpPr>
        <p:spPr>
          <a:xfrm>
            <a:off x="2668517" y="6220875"/>
            <a:ext cx="9973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12"/>
              </a:rPr>
              <a:t>Gears</a:t>
            </a:r>
            <a:endParaRPr lang="en-US" sz="1000" dirty="0"/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225C4578-CA89-4A46-A29F-AE8E85B9D2C7}"/>
              </a:ext>
            </a:extLst>
          </p:cNvPr>
          <p:cNvCxnSpPr>
            <a:cxnSpLocks/>
          </p:cNvCxnSpPr>
          <p:nvPr/>
        </p:nvCxnSpPr>
        <p:spPr>
          <a:xfrm>
            <a:off x="2197061" y="1045547"/>
            <a:ext cx="0" cy="13256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TextBox 188">
            <a:extLst>
              <a:ext uri="{FF2B5EF4-FFF2-40B4-BE49-F238E27FC236}">
                <a16:creationId xmlns:a16="http://schemas.microsoft.com/office/drawing/2014/main" id="{205467D3-ABB3-4E97-87FA-70826BE67C26}"/>
              </a:ext>
            </a:extLst>
          </p:cNvPr>
          <p:cNvSpPr txBox="1"/>
          <p:nvPr/>
        </p:nvSpPr>
        <p:spPr>
          <a:xfrm>
            <a:off x="1801458" y="811186"/>
            <a:ext cx="10122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Plastic Sheet</a:t>
            </a:r>
          </a:p>
        </p:txBody>
      </p: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60B696AC-3B5F-4605-826B-AA2E36667387}"/>
              </a:ext>
            </a:extLst>
          </p:cNvPr>
          <p:cNvCxnSpPr>
            <a:cxnSpLocks/>
          </p:cNvCxnSpPr>
          <p:nvPr/>
        </p:nvCxnSpPr>
        <p:spPr>
          <a:xfrm flipV="1">
            <a:off x="4336062" y="5524448"/>
            <a:ext cx="0" cy="4656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B641E974-C7FE-4BF1-A0F0-99D1F7FF7112}"/>
              </a:ext>
            </a:extLst>
          </p:cNvPr>
          <p:cNvCxnSpPr>
            <a:cxnSpLocks/>
          </p:cNvCxnSpPr>
          <p:nvPr/>
        </p:nvCxnSpPr>
        <p:spPr>
          <a:xfrm flipV="1">
            <a:off x="4333681" y="5984312"/>
            <a:ext cx="249554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B273000-AFD2-45CA-AD7A-6F5D74440361}"/>
              </a:ext>
            </a:extLst>
          </p:cNvPr>
          <p:cNvGrpSpPr/>
          <p:nvPr/>
        </p:nvGrpSpPr>
        <p:grpSpPr>
          <a:xfrm>
            <a:off x="7473790" y="5571152"/>
            <a:ext cx="1554166" cy="426893"/>
            <a:chOff x="8076056" y="5571709"/>
            <a:chExt cx="1962112" cy="426893"/>
          </a:xfrm>
        </p:grpSpPr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15236770-C74A-4C82-A1B7-BF94F25E4B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33778" y="5571709"/>
              <a:ext cx="0" cy="41944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2D035F92-036F-4DDA-81C1-811FDF4B88EF}"/>
                </a:ext>
              </a:extLst>
            </p:cNvPr>
            <p:cNvCxnSpPr>
              <a:cxnSpLocks/>
            </p:cNvCxnSpPr>
            <p:nvPr/>
          </p:nvCxnSpPr>
          <p:spPr>
            <a:xfrm>
              <a:off x="8076056" y="5998602"/>
              <a:ext cx="196211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TextBox 202">
            <a:extLst>
              <a:ext uri="{FF2B5EF4-FFF2-40B4-BE49-F238E27FC236}">
                <a16:creationId xmlns:a16="http://schemas.microsoft.com/office/drawing/2014/main" id="{0D75AC04-C89F-4CBD-83F3-61F7479652CD}"/>
              </a:ext>
            </a:extLst>
          </p:cNvPr>
          <p:cNvSpPr txBox="1"/>
          <p:nvPr/>
        </p:nvSpPr>
        <p:spPr>
          <a:xfrm>
            <a:off x="6829230" y="5856439"/>
            <a:ext cx="7563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13"/>
              </a:rPr>
              <a:t>Baseplate</a:t>
            </a:r>
            <a:endParaRPr lang="en-US" sz="10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9AB0DC-51E9-47F1-8ACB-4A0FF8BC8755}"/>
              </a:ext>
            </a:extLst>
          </p:cNvPr>
          <p:cNvGrpSpPr/>
          <p:nvPr/>
        </p:nvGrpSpPr>
        <p:grpSpPr>
          <a:xfrm>
            <a:off x="7063195" y="757794"/>
            <a:ext cx="1200666" cy="2637571"/>
            <a:chOff x="7487971" y="879092"/>
            <a:chExt cx="1200666" cy="2637571"/>
          </a:xfrm>
        </p:grpSpPr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4C72EE5F-5909-4858-9CE3-0F81FE9705AD}"/>
                </a:ext>
              </a:extLst>
            </p:cNvPr>
            <p:cNvCxnSpPr/>
            <p:nvPr/>
          </p:nvCxnSpPr>
          <p:spPr>
            <a:xfrm>
              <a:off x="7584141" y="2770094"/>
              <a:ext cx="358588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3B8C76-3C1C-41CA-A5F3-4E3918A88007}"/>
                </a:ext>
              </a:extLst>
            </p:cNvPr>
            <p:cNvCxnSpPr/>
            <p:nvPr/>
          </p:nvCxnSpPr>
          <p:spPr>
            <a:xfrm flipV="1">
              <a:off x="7584141" y="1166845"/>
              <a:ext cx="0" cy="160324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1A63EB1-7546-4AC3-8EFC-607C414210D1}"/>
                </a:ext>
              </a:extLst>
            </p:cNvPr>
            <p:cNvCxnSpPr/>
            <p:nvPr/>
          </p:nvCxnSpPr>
          <p:spPr>
            <a:xfrm>
              <a:off x="7584141" y="1166845"/>
              <a:ext cx="17033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E7AA7B-CBC7-41D5-BD76-1CA493CEC1C4}"/>
                </a:ext>
              </a:extLst>
            </p:cNvPr>
            <p:cNvSpPr txBox="1"/>
            <p:nvPr/>
          </p:nvSpPr>
          <p:spPr>
            <a:xfrm>
              <a:off x="7693459" y="1030413"/>
              <a:ext cx="99517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Bar Clamp 1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3CBEB0-9F47-480A-A22F-BE1B1F2228C3}"/>
                </a:ext>
              </a:extLst>
            </p:cNvPr>
            <p:cNvSpPr txBox="1"/>
            <p:nvPr/>
          </p:nvSpPr>
          <p:spPr>
            <a:xfrm>
              <a:off x="7693459" y="879092"/>
              <a:ext cx="99517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Bar Clamp 2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3D5E74D-268D-408E-AAD1-1B1C027127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37955" y="3233766"/>
              <a:ext cx="0" cy="2828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B173F5D-FFA3-44B0-B110-DF1822EF2239}"/>
                </a:ext>
              </a:extLst>
            </p:cNvPr>
            <p:cNvCxnSpPr/>
            <p:nvPr/>
          </p:nvCxnSpPr>
          <p:spPr>
            <a:xfrm flipH="1">
              <a:off x="7487971" y="3516663"/>
              <a:ext cx="84998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AD885D1-5891-44A3-80A9-6448616704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87971" y="1002202"/>
              <a:ext cx="0" cy="251446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C3E5AA-0A8F-4D99-BF13-447E6D67726E}"/>
                </a:ext>
              </a:extLst>
            </p:cNvPr>
            <p:cNvCxnSpPr>
              <a:cxnSpLocks/>
            </p:cNvCxnSpPr>
            <p:nvPr/>
          </p:nvCxnSpPr>
          <p:spPr>
            <a:xfrm>
              <a:off x="7487971" y="1002202"/>
              <a:ext cx="288612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243E43F-AC7E-4E31-9888-C0EFEBA60C58}"/>
              </a:ext>
            </a:extLst>
          </p:cNvPr>
          <p:cNvCxnSpPr/>
          <p:nvPr/>
        </p:nvCxnSpPr>
        <p:spPr>
          <a:xfrm flipV="1">
            <a:off x="1876231" y="5315572"/>
            <a:ext cx="0" cy="4849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E1122F1-8327-47FF-9B6A-052929E8E8E0}"/>
              </a:ext>
            </a:extLst>
          </p:cNvPr>
          <p:cNvCxnSpPr/>
          <p:nvPr/>
        </p:nvCxnSpPr>
        <p:spPr>
          <a:xfrm>
            <a:off x="1876231" y="5800508"/>
            <a:ext cx="13335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FC9F8F3-2828-436F-B1A2-3C821A852CDD}"/>
              </a:ext>
            </a:extLst>
          </p:cNvPr>
          <p:cNvSpPr txBox="1"/>
          <p:nvPr/>
        </p:nvSpPr>
        <p:spPr>
          <a:xfrm>
            <a:off x="1953067" y="5663322"/>
            <a:ext cx="4278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14"/>
              </a:rPr>
              <a:t>RS2</a:t>
            </a:r>
            <a:endParaRPr lang="en-US" sz="1000" dirty="0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DAEAB755-A986-4C7F-9B95-A45AA10E8158}"/>
              </a:ext>
            </a:extLst>
          </p:cNvPr>
          <p:cNvCxnSpPr>
            <a:cxnSpLocks/>
          </p:cNvCxnSpPr>
          <p:nvPr/>
        </p:nvCxnSpPr>
        <p:spPr>
          <a:xfrm flipV="1">
            <a:off x="9483264" y="5269939"/>
            <a:ext cx="0" cy="5987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B01077D6-B056-474A-AE07-D69F064D9E5A}"/>
              </a:ext>
            </a:extLst>
          </p:cNvPr>
          <p:cNvSpPr txBox="1"/>
          <p:nvPr/>
        </p:nvSpPr>
        <p:spPr>
          <a:xfrm>
            <a:off x="9549939" y="5744751"/>
            <a:ext cx="4278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14"/>
              </a:rPr>
              <a:t>RS1</a:t>
            </a:r>
            <a:endParaRPr lang="en-US" sz="1000" dirty="0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F5DA66E8-3605-4108-8D9C-DC8775728943}"/>
              </a:ext>
            </a:extLst>
          </p:cNvPr>
          <p:cNvCxnSpPr>
            <a:cxnSpLocks/>
          </p:cNvCxnSpPr>
          <p:nvPr/>
        </p:nvCxnSpPr>
        <p:spPr>
          <a:xfrm>
            <a:off x="9483264" y="5866351"/>
            <a:ext cx="13335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935ED2A-F839-43D1-B46B-0E69ABF37DE2}"/>
              </a:ext>
            </a:extLst>
          </p:cNvPr>
          <p:cNvGrpSpPr/>
          <p:nvPr/>
        </p:nvGrpSpPr>
        <p:grpSpPr>
          <a:xfrm>
            <a:off x="9268247" y="4416678"/>
            <a:ext cx="133350" cy="1645920"/>
            <a:chOff x="9628366" y="4537976"/>
            <a:chExt cx="133350" cy="1798974"/>
          </a:xfrm>
        </p:grpSpPr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9210223-D561-45BA-A020-11B42A2D4D6C}"/>
                </a:ext>
              </a:extLst>
            </p:cNvPr>
            <p:cNvCxnSpPr>
              <a:cxnSpLocks/>
            </p:cNvCxnSpPr>
            <p:nvPr/>
          </p:nvCxnSpPr>
          <p:spPr>
            <a:xfrm>
              <a:off x="9628366" y="6334348"/>
              <a:ext cx="13335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FFE3CCB-2293-46A1-B0A5-4F407B6C512E}"/>
                </a:ext>
              </a:extLst>
            </p:cNvPr>
            <p:cNvCxnSpPr/>
            <p:nvPr/>
          </p:nvCxnSpPr>
          <p:spPr>
            <a:xfrm flipV="1">
              <a:off x="9628366" y="4537976"/>
              <a:ext cx="0" cy="179897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F7D8D97-EB79-47A6-98B8-8C3BF9ED15F3}"/>
                </a:ext>
              </a:extLst>
            </p:cNvPr>
            <p:cNvCxnSpPr/>
            <p:nvPr/>
          </p:nvCxnSpPr>
          <p:spPr>
            <a:xfrm>
              <a:off x="9628366" y="4537976"/>
              <a:ext cx="133350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id="{F62A2680-1C93-47D2-9012-A570D8A6F830}"/>
              </a:ext>
            </a:extLst>
          </p:cNvPr>
          <p:cNvSpPr txBox="1"/>
          <p:nvPr/>
        </p:nvSpPr>
        <p:spPr>
          <a:xfrm>
            <a:off x="9360178" y="5955430"/>
            <a:ext cx="4278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14"/>
              </a:rPr>
              <a:t>RS6</a:t>
            </a:r>
            <a:endParaRPr lang="en-US" sz="1000" dirty="0"/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F19AE3F-0415-4FB2-B7C2-5B3C5FA64985}"/>
              </a:ext>
            </a:extLst>
          </p:cNvPr>
          <p:cNvCxnSpPr>
            <a:cxnSpLocks/>
          </p:cNvCxnSpPr>
          <p:nvPr/>
        </p:nvCxnSpPr>
        <p:spPr>
          <a:xfrm flipH="1">
            <a:off x="10440180" y="2568113"/>
            <a:ext cx="35907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0EC6974B-84DB-4D88-B4AA-69DCB968787E}"/>
              </a:ext>
            </a:extLst>
          </p:cNvPr>
          <p:cNvCxnSpPr>
            <a:cxnSpLocks/>
          </p:cNvCxnSpPr>
          <p:nvPr/>
        </p:nvCxnSpPr>
        <p:spPr>
          <a:xfrm flipV="1">
            <a:off x="10799251" y="445710"/>
            <a:ext cx="0" cy="212240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EF20D90-931D-4576-A12F-83314F761D04}"/>
              </a:ext>
            </a:extLst>
          </p:cNvPr>
          <p:cNvCxnSpPr>
            <a:cxnSpLocks/>
          </p:cNvCxnSpPr>
          <p:nvPr/>
        </p:nvCxnSpPr>
        <p:spPr>
          <a:xfrm>
            <a:off x="10728015" y="445710"/>
            <a:ext cx="7123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390CF78A-CBB9-4E8E-AD88-22E0799C8F0A}"/>
              </a:ext>
            </a:extLst>
          </p:cNvPr>
          <p:cNvSpPr txBox="1"/>
          <p:nvPr/>
        </p:nvSpPr>
        <p:spPr>
          <a:xfrm>
            <a:off x="9693334" y="318234"/>
            <a:ext cx="11895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Anesthesia Tube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D69BDE0-D4D8-46C6-A8F5-E56ED2497007}"/>
              </a:ext>
            </a:extLst>
          </p:cNvPr>
          <p:cNvCxnSpPr>
            <a:cxnSpLocks/>
          </p:cNvCxnSpPr>
          <p:nvPr/>
        </p:nvCxnSpPr>
        <p:spPr>
          <a:xfrm>
            <a:off x="2984516" y="436111"/>
            <a:ext cx="0" cy="23575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97D3015-739A-4985-8013-5A068A52389B}"/>
              </a:ext>
            </a:extLst>
          </p:cNvPr>
          <p:cNvCxnSpPr/>
          <p:nvPr/>
        </p:nvCxnSpPr>
        <p:spPr>
          <a:xfrm>
            <a:off x="2979632" y="436111"/>
            <a:ext cx="53898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79CAFDA-E5B8-4779-813A-DD24B3B3141B}"/>
              </a:ext>
            </a:extLst>
          </p:cNvPr>
          <p:cNvSpPr txBox="1"/>
          <p:nvPr/>
        </p:nvSpPr>
        <p:spPr>
          <a:xfrm>
            <a:off x="3518612" y="313001"/>
            <a:ext cx="13795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Headbar</a:t>
            </a:r>
            <a:r>
              <a:rPr lang="en-US" sz="1000" dirty="0"/>
              <a:t> Platform 2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789D65-ED29-4C5C-92B0-F1A67BAE8F43}"/>
              </a:ext>
            </a:extLst>
          </p:cNvPr>
          <p:cNvCxnSpPr>
            <a:cxnSpLocks/>
          </p:cNvCxnSpPr>
          <p:nvPr/>
        </p:nvCxnSpPr>
        <p:spPr>
          <a:xfrm>
            <a:off x="1138884" y="3112468"/>
            <a:ext cx="1674869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5F50B9E-3F8D-48B9-83B4-6123580093FB}"/>
              </a:ext>
            </a:extLst>
          </p:cNvPr>
          <p:cNvCxnSpPr/>
          <p:nvPr/>
        </p:nvCxnSpPr>
        <p:spPr>
          <a:xfrm flipV="1">
            <a:off x="1138884" y="445710"/>
            <a:ext cx="0" cy="26667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407165-627C-4964-BFFF-EBE22A159BA8}"/>
              </a:ext>
            </a:extLst>
          </p:cNvPr>
          <p:cNvCxnSpPr/>
          <p:nvPr/>
        </p:nvCxnSpPr>
        <p:spPr>
          <a:xfrm>
            <a:off x="1133278" y="445710"/>
            <a:ext cx="12370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83EA2DFC-5924-4710-888D-1A2B25F2862D}"/>
              </a:ext>
            </a:extLst>
          </p:cNvPr>
          <p:cNvSpPr txBox="1"/>
          <p:nvPr/>
        </p:nvSpPr>
        <p:spPr>
          <a:xfrm>
            <a:off x="1221169" y="318235"/>
            <a:ext cx="12694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Headbar</a:t>
            </a:r>
            <a:r>
              <a:rPr lang="en-US" sz="1000" dirty="0"/>
              <a:t> Platform 1</a:t>
            </a:r>
          </a:p>
        </p:txBody>
      </p:sp>
      <p:pic>
        <p:nvPicPr>
          <p:cNvPr id="108" name="Picture 107">
            <a:extLst>
              <a:ext uri="{FF2B5EF4-FFF2-40B4-BE49-F238E27FC236}">
                <a16:creationId xmlns:a16="http://schemas.microsoft.com/office/drawing/2014/main" id="{6F7B92E9-EDB9-4405-930B-836D2154D2B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86" t="30902" b="65400"/>
          <a:stretch/>
        </p:blipFill>
        <p:spPr>
          <a:xfrm>
            <a:off x="6714931" y="2697534"/>
            <a:ext cx="270319" cy="1124518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8D1BEF83-2B0B-4402-9142-8FE8F447729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86" t="30902" b="65400"/>
          <a:stretch/>
        </p:blipFill>
        <p:spPr>
          <a:xfrm>
            <a:off x="6653020" y="2842691"/>
            <a:ext cx="333432" cy="960311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D489433E-3821-4AF0-B799-0DBECF0312C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86" t="30902" b="65400"/>
          <a:stretch/>
        </p:blipFill>
        <p:spPr>
          <a:xfrm>
            <a:off x="6613662" y="3395365"/>
            <a:ext cx="371588" cy="414880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6BC1E5FA-A443-4F7B-9F80-1168551CEC3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86" t="30902" b="65400"/>
          <a:stretch/>
        </p:blipFill>
        <p:spPr>
          <a:xfrm rot="1860983">
            <a:off x="6651278" y="3288431"/>
            <a:ext cx="138515" cy="154653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054DC211-7E3C-441B-A86A-8C618DC6D6F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86" t="30902" b="65400"/>
          <a:stretch/>
        </p:blipFill>
        <p:spPr>
          <a:xfrm rot="120000">
            <a:off x="6610244" y="3605270"/>
            <a:ext cx="138515" cy="154653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DA9FDDAD-AA91-4876-8A56-C01BDE656CF9}"/>
              </a:ext>
            </a:extLst>
          </p:cNvPr>
          <p:cNvSpPr txBox="1"/>
          <p:nvPr/>
        </p:nvSpPr>
        <p:spPr>
          <a:xfrm>
            <a:off x="1134328" y="121503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54B660D-C7DC-4E69-B947-0DDB0CCC579B}"/>
              </a:ext>
            </a:extLst>
          </p:cNvPr>
          <p:cNvSpPr txBox="1"/>
          <p:nvPr/>
        </p:nvSpPr>
        <p:spPr>
          <a:xfrm>
            <a:off x="7129764" y="1219431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123486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B6C3935-BA28-4D2A-9019-555A6B00D2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95" y="1413063"/>
            <a:ext cx="5729972" cy="4297479"/>
          </a:xfrm>
          <a:prstGeom prst="rect">
            <a:avLst/>
          </a:prstGeom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AD5372-7851-405D-AA00-E74AD27D45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406" y="1413063"/>
            <a:ext cx="5729972" cy="4297478"/>
          </a:xfrm>
          <a:prstGeom prst="rect">
            <a:avLst/>
          </a:prstGeom>
          <a:ln>
            <a:noFill/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340175F-D82C-4F01-9F23-45FDD19BF546}"/>
              </a:ext>
            </a:extLst>
          </p:cNvPr>
          <p:cNvCxnSpPr>
            <a:cxnSpLocks/>
          </p:cNvCxnSpPr>
          <p:nvPr/>
        </p:nvCxnSpPr>
        <p:spPr>
          <a:xfrm flipV="1">
            <a:off x="9577708" y="4075640"/>
            <a:ext cx="0" cy="1784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2CA0E7-071A-4272-BA9F-3D06C341008D}"/>
              </a:ext>
            </a:extLst>
          </p:cNvPr>
          <p:cNvCxnSpPr>
            <a:cxnSpLocks/>
          </p:cNvCxnSpPr>
          <p:nvPr/>
        </p:nvCxnSpPr>
        <p:spPr>
          <a:xfrm flipH="1" flipV="1">
            <a:off x="7134410" y="5857314"/>
            <a:ext cx="244329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EA14773-2E27-4C99-A77D-7E5F72524D69}"/>
              </a:ext>
            </a:extLst>
          </p:cNvPr>
          <p:cNvCxnSpPr>
            <a:cxnSpLocks/>
          </p:cNvCxnSpPr>
          <p:nvPr/>
        </p:nvCxnSpPr>
        <p:spPr>
          <a:xfrm flipV="1">
            <a:off x="3072133" y="4145279"/>
            <a:ext cx="0" cy="17146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CFC377A-F95F-4168-BCC6-19AECD80862F}"/>
              </a:ext>
            </a:extLst>
          </p:cNvPr>
          <p:cNvCxnSpPr>
            <a:cxnSpLocks/>
          </p:cNvCxnSpPr>
          <p:nvPr/>
        </p:nvCxnSpPr>
        <p:spPr>
          <a:xfrm>
            <a:off x="3072133" y="5859882"/>
            <a:ext cx="277567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439E5B5-7B81-428B-8C6C-3E1DB90EC51F}"/>
              </a:ext>
            </a:extLst>
          </p:cNvPr>
          <p:cNvCxnSpPr>
            <a:cxnSpLocks/>
          </p:cNvCxnSpPr>
          <p:nvPr/>
        </p:nvCxnSpPr>
        <p:spPr>
          <a:xfrm flipV="1">
            <a:off x="10167258" y="4126875"/>
            <a:ext cx="0" cy="17330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7ACF4D7-E106-42BA-A9E1-D1737BD6D39F}"/>
              </a:ext>
            </a:extLst>
          </p:cNvPr>
          <p:cNvCxnSpPr>
            <a:cxnSpLocks/>
          </p:cNvCxnSpPr>
          <p:nvPr/>
        </p:nvCxnSpPr>
        <p:spPr>
          <a:xfrm>
            <a:off x="10167258" y="5859882"/>
            <a:ext cx="29173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3E58D07-B582-4C65-BF0C-58983720FAFD}"/>
              </a:ext>
            </a:extLst>
          </p:cNvPr>
          <p:cNvCxnSpPr>
            <a:cxnSpLocks/>
          </p:cNvCxnSpPr>
          <p:nvPr/>
        </p:nvCxnSpPr>
        <p:spPr>
          <a:xfrm>
            <a:off x="9457509" y="1065861"/>
            <a:ext cx="0" cy="8565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695F771-21EC-4C89-81DF-66493D727856}"/>
              </a:ext>
            </a:extLst>
          </p:cNvPr>
          <p:cNvCxnSpPr>
            <a:cxnSpLocks/>
          </p:cNvCxnSpPr>
          <p:nvPr/>
        </p:nvCxnSpPr>
        <p:spPr>
          <a:xfrm>
            <a:off x="2852056" y="1065861"/>
            <a:ext cx="1" cy="1157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0956219-0970-4584-9A50-90DBF70AC802}"/>
              </a:ext>
            </a:extLst>
          </p:cNvPr>
          <p:cNvCxnSpPr>
            <a:cxnSpLocks/>
          </p:cNvCxnSpPr>
          <p:nvPr/>
        </p:nvCxnSpPr>
        <p:spPr>
          <a:xfrm>
            <a:off x="2852056" y="1065861"/>
            <a:ext cx="264081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C6C9CDF-80CD-4EC5-8CE5-84DD6513A0A1}"/>
              </a:ext>
            </a:extLst>
          </p:cNvPr>
          <p:cNvCxnSpPr>
            <a:cxnSpLocks/>
          </p:cNvCxnSpPr>
          <p:nvPr/>
        </p:nvCxnSpPr>
        <p:spPr>
          <a:xfrm flipH="1">
            <a:off x="6795081" y="1065861"/>
            <a:ext cx="266242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ADA37CC-EA22-4987-9829-89842CC7094C}"/>
              </a:ext>
            </a:extLst>
          </p:cNvPr>
          <p:cNvCxnSpPr>
            <a:cxnSpLocks/>
          </p:cNvCxnSpPr>
          <p:nvPr/>
        </p:nvCxnSpPr>
        <p:spPr>
          <a:xfrm flipV="1">
            <a:off x="1036320" y="4763587"/>
            <a:ext cx="0" cy="15240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089ADC3-B860-4092-A5C1-15B3AB78B820}"/>
              </a:ext>
            </a:extLst>
          </p:cNvPr>
          <p:cNvCxnSpPr>
            <a:cxnSpLocks/>
          </p:cNvCxnSpPr>
          <p:nvPr/>
        </p:nvCxnSpPr>
        <p:spPr>
          <a:xfrm>
            <a:off x="1036320" y="6287588"/>
            <a:ext cx="356616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9ECCB64-53FD-4275-8F0D-3FB893C22A35}"/>
              </a:ext>
            </a:extLst>
          </p:cNvPr>
          <p:cNvCxnSpPr>
            <a:cxnSpLocks/>
          </p:cNvCxnSpPr>
          <p:nvPr/>
        </p:nvCxnSpPr>
        <p:spPr>
          <a:xfrm flipV="1">
            <a:off x="1863045" y="6145019"/>
            <a:ext cx="3200400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204921C-6CF3-40F9-BCD5-95CC7B77AAAA}"/>
              </a:ext>
            </a:extLst>
          </p:cNvPr>
          <p:cNvCxnSpPr>
            <a:cxnSpLocks/>
          </p:cNvCxnSpPr>
          <p:nvPr/>
        </p:nvCxnSpPr>
        <p:spPr>
          <a:xfrm flipV="1">
            <a:off x="2338252" y="4667797"/>
            <a:ext cx="0" cy="13346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170CAB1-3434-4963-946A-10190854ACCD}"/>
              </a:ext>
            </a:extLst>
          </p:cNvPr>
          <p:cNvCxnSpPr>
            <a:cxnSpLocks/>
          </p:cNvCxnSpPr>
          <p:nvPr/>
        </p:nvCxnSpPr>
        <p:spPr>
          <a:xfrm flipV="1">
            <a:off x="1863635" y="4145280"/>
            <a:ext cx="0" cy="20003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80840AF8-B3CE-48A9-9FFD-DA00710782CC}"/>
              </a:ext>
            </a:extLst>
          </p:cNvPr>
          <p:cNvSpPr txBox="1"/>
          <p:nvPr/>
        </p:nvSpPr>
        <p:spPr>
          <a:xfrm>
            <a:off x="10498183" y="5736772"/>
            <a:ext cx="10363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Anesthesia Tube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E30EE04-7D73-4C5D-9DC6-08788775EC5B}"/>
              </a:ext>
            </a:extLst>
          </p:cNvPr>
          <p:cNvCxnSpPr>
            <a:cxnSpLocks/>
          </p:cNvCxnSpPr>
          <p:nvPr/>
        </p:nvCxnSpPr>
        <p:spPr>
          <a:xfrm flipV="1">
            <a:off x="2338252" y="6002450"/>
            <a:ext cx="3291840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1E5AF72-6896-45BC-94B2-F2FE241330AD}"/>
              </a:ext>
            </a:extLst>
          </p:cNvPr>
          <p:cNvGrpSpPr/>
          <p:nvPr/>
        </p:nvGrpSpPr>
        <p:grpSpPr>
          <a:xfrm>
            <a:off x="550545" y="4589960"/>
            <a:ext cx="306705" cy="1809692"/>
            <a:chOff x="550545" y="4589959"/>
            <a:chExt cx="306705" cy="2077541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3FE8E0E7-8689-498C-9DC1-E1D5F0B030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0545" y="4589959"/>
              <a:ext cx="0" cy="207754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317B6BB-1FBC-4EA3-AD36-1F0AFAC7DD8F}"/>
                </a:ext>
              </a:extLst>
            </p:cNvPr>
            <p:cNvCxnSpPr>
              <a:cxnSpLocks/>
            </p:cNvCxnSpPr>
            <p:nvPr/>
          </p:nvCxnSpPr>
          <p:spPr>
            <a:xfrm>
              <a:off x="550545" y="6667500"/>
              <a:ext cx="306705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CA91629D-A63C-4888-B696-149A9064469E}"/>
              </a:ext>
            </a:extLst>
          </p:cNvPr>
          <p:cNvCxnSpPr>
            <a:cxnSpLocks/>
          </p:cNvCxnSpPr>
          <p:nvPr/>
        </p:nvCxnSpPr>
        <p:spPr>
          <a:xfrm flipV="1">
            <a:off x="8758558" y="5086875"/>
            <a:ext cx="0" cy="9155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578BCB7-18AD-484C-912B-7ADFDB5B4BF4}"/>
              </a:ext>
            </a:extLst>
          </p:cNvPr>
          <p:cNvCxnSpPr>
            <a:cxnSpLocks/>
          </p:cNvCxnSpPr>
          <p:nvPr/>
        </p:nvCxnSpPr>
        <p:spPr>
          <a:xfrm>
            <a:off x="6274058" y="6002450"/>
            <a:ext cx="2486391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E7F0D4A7-CE29-4F88-BDAE-1C7E18BA47AE}"/>
              </a:ext>
            </a:extLst>
          </p:cNvPr>
          <p:cNvCxnSpPr>
            <a:cxnSpLocks/>
          </p:cNvCxnSpPr>
          <p:nvPr/>
        </p:nvCxnSpPr>
        <p:spPr>
          <a:xfrm flipH="1" flipV="1">
            <a:off x="8211565" y="5658754"/>
            <a:ext cx="471" cy="4803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040967CE-55F2-4695-9A63-09EFEF623C7C}"/>
              </a:ext>
            </a:extLst>
          </p:cNvPr>
          <p:cNvCxnSpPr>
            <a:cxnSpLocks/>
          </p:cNvCxnSpPr>
          <p:nvPr/>
        </p:nvCxnSpPr>
        <p:spPr>
          <a:xfrm flipV="1">
            <a:off x="6092911" y="6139082"/>
            <a:ext cx="211865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1FC5400B-1D3A-4702-B659-004C51966ECE}"/>
              </a:ext>
            </a:extLst>
          </p:cNvPr>
          <p:cNvCxnSpPr>
            <a:cxnSpLocks/>
          </p:cNvCxnSpPr>
          <p:nvPr/>
        </p:nvCxnSpPr>
        <p:spPr>
          <a:xfrm flipV="1">
            <a:off x="7587431" y="5393993"/>
            <a:ext cx="0" cy="8935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6D2905D-5857-4BAC-BC04-AC20CA8D3CDC}"/>
              </a:ext>
            </a:extLst>
          </p:cNvPr>
          <p:cNvCxnSpPr>
            <a:cxnSpLocks/>
          </p:cNvCxnSpPr>
          <p:nvPr/>
        </p:nvCxnSpPr>
        <p:spPr>
          <a:xfrm>
            <a:off x="5327374" y="6287588"/>
            <a:ext cx="226005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1E61FBA3-7916-452C-ADE1-967EC13C1F45}"/>
              </a:ext>
            </a:extLst>
          </p:cNvPr>
          <p:cNvCxnSpPr>
            <a:cxnSpLocks/>
          </p:cNvCxnSpPr>
          <p:nvPr/>
        </p:nvCxnSpPr>
        <p:spPr>
          <a:xfrm>
            <a:off x="1036320" y="3009900"/>
            <a:ext cx="122110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1BE3F336-E0C7-469C-84B5-88287CC333B4}"/>
              </a:ext>
            </a:extLst>
          </p:cNvPr>
          <p:cNvCxnSpPr/>
          <p:nvPr/>
        </p:nvCxnSpPr>
        <p:spPr>
          <a:xfrm flipV="1">
            <a:off x="1036320" y="1066800"/>
            <a:ext cx="0" cy="19431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58D5DC37-B4D8-4301-9C6F-EB953E3C13B0}"/>
              </a:ext>
            </a:extLst>
          </p:cNvPr>
          <p:cNvCxnSpPr/>
          <p:nvPr/>
        </p:nvCxnSpPr>
        <p:spPr>
          <a:xfrm>
            <a:off x="1036320" y="1066800"/>
            <a:ext cx="14478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2180520F-CB57-451D-905C-306D9C3C0AC4}"/>
              </a:ext>
            </a:extLst>
          </p:cNvPr>
          <p:cNvSpPr txBox="1"/>
          <p:nvPr/>
        </p:nvSpPr>
        <p:spPr>
          <a:xfrm>
            <a:off x="5891017" y="5735725"/>
            <a:ext cx="13780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Light Proofing-Crown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BC69A910-DE37-484E-840C-BD845B19F10C}"/>
              </a:ext>
            </a:extLst>
          </p:cNvPr>
          <p:cNvSpPr txBox="1"/>
          <p:nvPr/>
        </p:nvSpPr>
        <p:spPr>
          <a:xfrm>
            <a:off x="5664768" y="5872357"/>
            <a:ext cx="10363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Bar Rest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BAB25B9-64FD-4346-BB86-887CCEC87FAF}"/>
              </a:ext>
            </a:extLst>
          </p:cNvPr>
          <p:cNvSpPr txBox="1"/>
          <p:nvPr/>
        </p:nvSpPr>
        <p:spPr>
          <a:xfrm>
            <a:off x="5152238" y="6008989"/>
            <a:ext cx="10363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Headbar</a:t>
            </a:r>
            <a:r>
              <a:rPr lang="en-US" sz="1000" dirty="0"/>
              <a:t> Post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46F21444-263E-45AA-960D-6B9089F8D2C8}"/>
              </a:ext>
            </a:extLst>
          </p:cNvPr>
          <p:cNvSpPr txBox="1"/>
          <p:nvPr/>
        </p:nvSpPr>
        <p:spPr>
          <a:xfrm>
            <a:off x="4680130" y="6145620"/>
            <a:ext cx="10363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Headbar</a:t>
            </a:r>
            <a:endParaRPr lang="en-US" sz="1000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19C8CA93-C875-483C-BBA4-102113458BDC}"/>
              </a:ext>
            </a:extLst>
          </p:cNvPr>
          <p:cNvSpPr txBox="1"/>
          <p:nvPr/>
        </p:nvSpPr>
        <p:spPr>
          <a:xfrm>
            <a:off x="5492870" y="953042"/>
            <a:ext cx="19252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Microscope Objective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8558C8E4-CD34-4DE4-9A1F-73D2A5BA0653}"/>
              </a:ext>
            </a:extLst>
          </p:cNvPr>
          <p:cNvSpPr txBox="1"/>
          <p:nvPr/>
        </p:nvSpPr>
        <p:spPr>
          <a:xfrm>
            <a:off x="1118523" y="953042"/>
            <a:ext cx="15065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Light Proofing-Cylinder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CF4D7F1B-4E34-4A8D-B3D2-C437650EB902}"/>
              </a:ext>
            </a:extLst>
          </p:cNvPr>
          <p:cNvSpPr txBox="1"/>
          <p:nvPr/>
        </p:nvSpPr>
        <p:spPr>
          <a:xfrm>
            <a:off x="857250" y="6301788"/>
            <a:ext cx="17678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Headbar</a:t>
            </a:r>
            <a:r>
              <a:rPr lang="en-US" sz="1000" dirty="0"/>
              <a:t> Platform 2</a:t>
            </a:r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EBB9CAF4-060E-450A-9398-2AA00BAFD0AF}"/>
              </a:ext>
            </a:extLst>
          </p:cNvPr>
          <p:cNvCxnSpPr>
            <a:cxnSpLocks/>
          </p:cNvCxnSpPr>
          <p:nvPr/>
        </p:nvCxnSpPr>
        <p:spPr>
          <a:xfrm flipV="1">
            <a:off x="9710058" y="5399513"/>
            <a:ext cx="0" cy="8765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F3EFB180-5ECE-4EF9-8A06-B2D28B0ABB7A}"/>
              </a:ext>
            </a:extLst>
          </p:cNvPr>
          <p:cNvCxnSpPr>
            <a:cxnSpLocks/>
          </p:cNvCxnSpPr>
          <p:nvPr/>
        </p:nvCxnSpPr>
        <p:spPr>
          <a:xfrm>
            <a:off x="9710058" y="6278548"/>
            <a:ext cx="29173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9529D386-64B9-4526-9124-FF005605DF85}"/>
              </a:ext>
            </a:extLst>
          </p:cNvPr>
          <p:cNvSpPr txBox="1"/>
          <p:nvPr/>
        </p:nvSpPr>
        <p:spPr>
          <a:xfrm>
            <a:off x="9962520" y="6153431"/>
            <a:ext cx="17678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Headbar</a:t>
            </a:r>
            <a:r>
              <a:rPr lang="en-US" sz="1000" dirty="0"/>
              <a:t> Platform 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C5FFCA6-D316-494B-B14B-575117EC381C}"/>
              </a:ext>
            </a:extLst>
          </p:cNvPr>
          <p:cNvSpPr txBox="1"/>
          <p:nvPr/>
        </p:nvSpPr>
        <p:spPr>
          <a:xfrm>
            <a:off x="278622" y="151991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4B2D11-44CB-4C35-A9E6-9AF08FE0255B}"/>
              </a:ext>
            </a:extLst>
          </p:cNvPr>
          <p:cNvSpPr txBox="1"/>
          <p:nvPr/>
        </p:nvSpPr>
        <p:spPr>
          <a:xfrm>
            <a:off x="6274058" y="1524304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208316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2747</TotalTime>
  <Words>76</Words>
  <Application>Microsoft Office PowerPoint</Application>
  <PresentationFormat>Widescreen</PresentationFormat>
  <Paragraphs>40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Tyler Spoleti</dc:creator>
  <cp:lastModifiedBy>Ingie Hong</cp:lastModifiedBy>
  <cp:revision>18</cp:revision>
  <dcterms:created xsi:type="dcterms:W3CDTF">2018-08-02T17:28:04Z</dcterms:created>
  <dcterms:modified xsi:type="dcterms:W3CDTF">2018-10-24T23:57:57Z</dcterms:modified>
</cp:coreProperties>
</file>